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94" r:id="rId6"/>
    <p:sldId id="295" r:id="rId7"/>
    <p:sldId id="263" r:id="rId8"/>
    <p:sldId id="262" r:id="rId9"/>
    <p:sldId id="266" r:id="rId10"/>
    <p:sldId id="305" r:id="rId11"/>
    <p:sldId id="296" r:id="rId12"/>
    <p:sldId id="298" r:id="rId13"/>
    <p:sldId id="258" r:id="rId14"/>
    <p:sldId id="259" r:id="rId15"/>
    <p:sldId id="260" r:id="rId16"/>
    <p:sldId id="306" r:id="rId17"/>
    <p:sldId id="264" r:id="rId18"/>
    <p:sldId id="297" r:id="rId19"/>
    <p:sldId id="299" r:id="rId20"/>
    <p:sldId id="300" r:id="rId21"/>
    <p:sldId id="301" r:id="rId22"/>
    <p:sldId id="302" r:id="rId23"/>
    <p:sldId id="307" r:id="rId24"/>
    <p:sldId id="304" r:id="rId25"/>
    <p:sldId id="274" r:id="rId26"/>
    <p:sldId id="273" r:id="rId27"/>
  </p:sldIdLst>
  <p:sldSz cx="9144000" cy="6858000" type="screen4x3"/>
  <p:notesSz cx="9396413"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6B4169-8BC7-48B2-8809-199D6008D297}">
          <p14:sldIdLst>
            <p14:sldId id="257"/>
            <p14:sldId id="294"/>
            <p14:sldId id="295"/>
            <p14:sldId id="263"/>
            <p14:sldId id="262"/>
            <p14:sldId id="266"/>
            <p14:sldId id="305"/>
            <p14:sldId id="296"/>
            <p14:sldId id="298"/>
            <p14:sldId id="258"/>
            <p14:sldId id="259"/>
            <p14:sldId id="260"/>
            <p14:sldId id="306"/>
          </p14:sldIdLst>
        </p14:section>
        <p14:section name="Untitled Section" id="{351AE0BA-B73A-4132-80E5-2DAFBE471FA7}">
          <p14:sldIdLst>
            <p14:sldId id="264"/>
            <p14:sldId id="297"/>
            <p14:sldId id="299"/>
            <p14:sldId id="300"/>
            <p14:sldId id="301"/>
            <p14:sldId id="302"/>
            <p14:sldId id="307"/>
            <p14:sldId id="304"/>
            <p14:sldId id="274"/>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972FA-05D8-440C-8323-FF628BF96B50}" v="77" dt="2021-12-06T18:16:17.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6" autoAdjust="0"/>
    <p:restoredTop sz="94289" autoAdjust="0"/>
  </p:normalViewPr>
  <p:slideViewPr>
    <p:cSldViewPr>
      <p:cViewPr varScale="1">
        <p:scale>
          <a:sx n="107" d="100"/>
          <a:sy n="107" d="100"/>
        </p:scale>
        <p:origin x="37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almer" userId="f346cf9b-60e1-4a8a-8b3d-2a5f02c1ce39" providerId="ADAL" clId="{051972FA-05D8-440C-8323-FF628BF96B50}"/>
    <pc:docChg chg="undo redo custSel delSld modSld sldOrd modSection modNotesMaster modHandout">
      <pc:chgData name="Jennifer Palmer" userId="f346cf9b-60e1-4a8a-8b3d-2a5f02c1ce39" providerId="ADAL" clId="{051972FA-05D8-440C-8323-FF628BF96B50}" dt="2021-12-06T18:36:45.396" v="4370" actId="20577"/>
      <pc:docMkLst>
        <pc:docMk/>
      </pc:docMkLst>
      <pc:sldChg chg="ord modNotesTx">
        <pc:chgData name="Jennifer Palmer" userId="f346cf9b-60e1-4a8a-8b3d-2a5f02c1ce39" providerId="ADAL" clId="{051972FA-05D8-440C-8323-FF628BF96B50}" dt="2021-12-06T18:36:45.396" v="4370" actId="20577"/>
        <pc:sldMkLst>
          <pc:docMk/>
          <pc:sldMk cId="0" sldId="259"/>
        </pc:sldMkLst>
      </pc:sldChg>
      <pc:sldChg chg="modSp mod">
        <pc:chgData name="Jennifer Palmer" userId="f346cf9b-60e1-4a8a-8b3d-2a5f02c1ce39" providerId="ADAL" clId="{051972FA-05D8-440C-8323-FF628BF96B50}" dt="2021-11-23T17:12:37.315" v="2458" actId="20577"/>
        <pc:sldMkLst>
          <pc:docMk/>
          <pc:sldMk cId="0" sldId="260"/>
        </pc:sldMkLst>
        <pc:spChg chg="mod">
          <ac:chgData name="Jennifer Palmer" userId="f346cf9b-60e1-4a8a-8b3d-2a5f02c1ce39" providerId="ADAL" clId="{051972FA-05D8-440C-8323-FF628BF96B50}" dt="2021-11-23T17:12:37.315" v="2458" actId="20577"/>
          <ac:spMkLst>
            <pc:docMk/>
            <pc:sldMk cId="0" sldId="260"/>
            <ac:spMk id="4" creationId="{00000000-0000-0000-0000-000000000000}"/>
          </ac:spMkLst>
        </pc:spChg>
      </pc:sldChg>
      <pc:sldChg chg="addSp delSp modSp mod modNotesTx">
        <pc:chgData name="Jennifer Palmer" userId="f346cf9b-60e1-4a8a-8b3d-2a5f02c1ce39" providerId="ADAL" clId="{051972FA-05D8-440C-8323-FF628BF96B50}" dt="2021-12-06T18:21:24.421" v="3587" actId="20577"/>
        <pc:sldMkLst>
          <pc:docMk/>
          <pc:sldMk cId="0" sldId="262"/>
        </pc:sldMkLst>
        <pc:graphicFrameChg chg="add del mod modGraphic">
          <ac:chgData name="Jennifer Palmer" userId="f346cf9b-60e1-4a8a-8b3d-2a5f02c1ce39" providerId="ADAL" clId="{051972FA-05D8-440C-8323-FF628BF96B50}" dt="2021-11-22T16:54:44.350" v="61"/>
          <ac:graphicFrameMkLst>
            <pc:docMk/>
            <pc:sldMk cId="0" sldId="262"/>
            <ac:graphicFrameMk id="3" creationId="{B567DD60-E352-4BBE-ADC7-1FA912BAD704}"/>
          </ac:graphicFrameMkLst>
        </pc:graphicFrameChg>
        <pc:picChg chg="del">
          <ac:chgData name="Jennifer Palmer" userId="f346cf9b-60e1-4a8a-8b3d-2a5f02c1ce39" providerId="ADAL" clId="{051972FA-05D8-440C-8323-FF628BF96B50}" dt="2021-11-22T16:54:59.952" v="63" actId="478"/>
          <ac:picMkLst>
            <pc:docMk/>
            <pc:sldMk cId="0" sldId="262"/>
            <ac:picMk id="2" creationId="{B427888E-6BF6-4FC6-A307-DB9FA49B25F9}"/>
          </ac:picMkLst>
        </pc:picChg>
        <pc:picChg chg="add mod">
          <ac:chgData name="Jennifer Palmer" userId="f346cf9b-60e1-4a8a-8b3d-2a5f02c1ce39" providerId="ADAL" clId="{051972FA-05D8-440C-8323-FF628BF96B50}" dt="2021-11-22T16:55:24.939" v="71" actId="1076"/>
          <ac:picMkLst>
            <pc:docMk/>
            <pc:sldMk cId="0" sldId="262"/>
            <ac:picMk id="6" creationId="{FD0FB49D-2E9B-4963-A630-50C4396FD8B3}"/>
          </ac:picMkLst>
        </pc:picChg>
      </pc:sldChg>
      <pc:sldChg chg="addSp delSp modSp mod setBg modNotesTx">
        <pc:chgData name="Jennifer Palmer" userId="f346cf9b-60e1-4a8a-8b3d-2a5f02c1ce39" providerId="ADAL" clId="{051972FA-05D8-440C-8323-FF628BF96B50}" dt="2021-11-23T17:08:16.464" v="1920" actId="20577"/>
        <pc:sldMkLst>
          <pc:docMk/>
          <pc:sldMk cId="0" sldId="263"/>
        </pc:sldMkLst>
        <pc:spChg chg="mod">
          <ac:chgData name="Jennifer Palmer" userId="f346cf9b-60e1-4a8a-8b3d-2a5f02c1ce39" providerId="ADAL" clId="{051972FA-05D8-440C-8323-FF628BF96B50}" dt="2021-11-23T17:08:16.464" v="1920" actId="20577"/>
          <ac:spMkLst>
            <pc:docMk/>
            <pc:sldMk cId="0" sldId="263"/>
            <ac:spMk id="3" creationId="{00000000-0000-0000-0000-000000000000}"/>
          </ac:spMkLst>
        </pc:spChg>
        <pc:spChg chg="add del">
          <ac:chgData name="Jennifer Palmer" userId="f346cf9b-60e1-4a8a-8b3d-2a5f02c1ce39" providerId="ADAL" clId="{051972FA-05D8-440C-8323-FF628BF96B50}" dt="2021-11-22T16:46:21.478" v="33" actId="26606"/>
          <ac:spMkLst>
            <pc:docMk/>
            <pc:sldMk cId="0" sldId="263"/>
            <ac:spMk id="47" creationId="{1707FC24-6981-43D9-B525-C7832BA22463}"/>
          </ac:spMkLst>
        </pc:spChg>
        <pc:spChg chg="add del">
          <ac:chgData name="Jennifer Palmer" userId="f346cf9b-60e1-4a8a-8b3d-2a5f02c1ce39" providerId="ADAL" clId="{051972FA-05D8-440C-8323-FF628BF96B50}" dt="2021-11-22T16:46:21.478" v="33" actId="26606"/>
          <ac:spMkLst>
            <pc:docMk/>
            <pc:sldMk cId="0" sldId="263"/>
            <ac:spMk id="52" creationId="{7FF47CB7-972F-479F-A36D-9E72D26EC8DA}"/>
          </ac:spMkLst>
        </pc:spChg>
        <pc:spChg chg="add del">
          <ac:chgData name="Jennifer Palmer" userId="f346cf9b-60e1-4a8a-8b3d-2a5f02c1ce39" providerId="ADAL" clId="{051972FA-05D8-440C-8323-FF628BF96B50}" dt="2021-11-22T16:46:21.478" v="33" actId="26606"/>
          <ac:spMkLst>
            <pc:docMk/>
            <pc:sldMk cId="0" sldId="263"/>
            <ac:spMk id="54" creationId="{0D153B68-5844-490D-8E67-F616D6D721CA}"/>
          </ac:spMkLst>
        </pc:spChg>
        <pc:spChg chg="add del">
          <ac:chgData name="Jennifer Palmer" userId="f346cf9b-60e1-4a8a-8b3d-2a5f02c1ce39" providerId="ADAL" clId="{051972FA-05D8-440C-8323-FF628BF96B50}" dt="2021-11-22T16:46:21.478" v="33" actId="26606"/>
          <ac:spMkLst>
            <pc:docMk/>
            <pc:sldMk cId="0" sldId="263"/>
            <ac:spMk id="56" creationId="{9A0D773F-7A7D-4DBB-9DEA-86BB8B8F4BC8}"/>
          </ac:spMkLst>
        </pc:spChg>
        <pc:spChg chg="add del">
          <ac:chgData name="Jennifer Palmer" userId="f346cf9b-60e1-4a8a-8b3d-2a5f02c1ce39" providerId="ADAL" clId="{051972FA-05D8-440C-8323-FF628BF96B50}" dt="2021-11-22T16:46:19.636" v="31" actId="26606"/>
          <ac:spMkLst>
            <pc:docMk/>
            <pc:sldMk cId="0" sldId="263"/>
            <ac:spMk id="61" creationId="{46F7435D-E3DB-47B1-BA61-B00ACC83A9DE}"/>
          </ac:spMkLst>
        </pc:spChg>
        <pc:spChg chg="add del">
          <ac:chgData name="Jennifer Palmer" userId="f346cf9b-60e1-4a8a-8b3d-2a5f02c1ce39" providerId="ADAL" clId="{051972FA-05D8-440C-8323-FF628BF96B50}" dt="2021-11-22T16:46:19.636" v="31" actId="26606"/>
          <ac:spMkLst>
            <pc:docMk/>
            <pc:sldMk cId="0" sldId="263"/>
            <ac:spMk id="63" creationId="{F263A0B5-F8C4-4116-809F-78A768EA79A6}"/>
          </ac:spMkLst>
        </pc:spChg>
        <pc:graphicFrameChg chg="add mod">
          <ac:chgData name="Jennifer Palmer" userId="f346cf9b-60e1-4a8a-8b3d-2a5f02c1ce39" providerId="ADAL" clId="{051972FA-05D8-440C-8323-FF628BF96B50}" dt="2021-11-22T16:46:21.478" v="33" actId="26606"/>
          <ac:graphicFrameMkLst>
            <pc:docMk/>
            <pc:sldMk cId="0" sldId="263"/>
            <ac:graphicFrameMk id="9" creationId="{5B614D80-99B5-459E-9154-FB92D071360A}"/>
          </ac:graphicFrameMkLst>
        </pc:graphicFrameChg>
        <pc:graphicFrameChg chg="add mod">
          <ac:chgData name="Jennifer Palmer" userId="f346cf9b-60e1-4a8a-8b3d-2a5f02c1ce39" providerId="ADAL" clId="{051972FA-05D8-440C-8323-FF628BF96B50}" dt="2021-11-22T16:46:18.103" v="29"/>
          <ac:graphicFrameMkLst>
            <pc:docMk/>
            <pc:sldMk cId="0" sldId="263"/>
            <ac:graphicFrameMk id="13" creationId="{5B614D80-99B5-459E-9154-FB92D071360A}"/>
          </ac:graphicFrameMkLst>
        </pc:graphicFrameChg>
        <pc:picChg chg="add del mod">
          <ac:chgData name="Jennifer Palmer" userId="f346cf9b-60e1-4a8a-8b3d-2a5f02c1ce39" providerId="ADAL" clId="{051972FA-05D8-440C-8323-FF628BF96B50}" dt="2021-11-22T16:49:45.300" v="41" actId="478"/>
          <ac:picMkLst>
            <pc:docMk/>
            <pc:sldMk cId="0" sldId="263"/>
            <ac:picMk id="2" creationId="{4C1BD100-022E-48F5-A5E8-C1F488CC945C}"/>
          </ac:picMkLst>
        </pc:picChg>
        <pc:picChg chg="add del">
          <ac:chgData name="Jennifer Palmer" userId="f346cf9b-60e1-4a8a-8b3d-2a5f02c1ce39" providerId="ADAL" clId="{051972FA-05D8-440C-8323-FF628BF96B50}" dt="2021-11-22T16:47:30.882" v="39" actId="478"/>
          <ac:picMkLst>
            <pc:docMk/>
            <pc:sldMk cId="0" sldId="263"/>
            <ac:picMk id="5" creationId="{D47E7B76-17DE-4707-940A-BF473597EB52}"/>
          </ac:picMkLst>
        </pc:picChg>
        <pc:picChg chg="del mod">
          <ac:chgData name="Jennifer Palmer" userId="f346cf9b-60e1-4a8a-8b3d-2a5f02c1ce39" providerId="ADAL" clId="{051972FA-05D8-440C-8323-FF628BF96B50}" dt="2021-11-22T16:44:54.968" v="15" actId="478"/>
          <ac:picMkLst>
            <pc:docMk/>
            <pc:sldMk cId="0" sldId="263"/>
            <ac:picMk id="6" creationId="{F2460F59-ABB5-4F29-807F-ABA1F7FA916D}"/>
          </ac:picMkLst>
        </pc:picChg>
        <pc:picChg chg="add del mod">
          <ac:chgData name="Jennifer Palmer" userId="f346cf9b-60e1-4a8a-8b3d-2a5f02c1ce39" providerId="ADAL" clId="{051972FA-05D8-440C-8323-FF628BF96B50}" dt="2021-11-22T16:44:52.554" v="13" actId="478"/>
          <ac:picMkLst>
            <pc:docMk/>
            <pc:sldMk cId="0" sldId="263"/>
            <ac:picMk id="8" creationId="{FB048082-4622-475A-93A4-B53604F23204}"/>
          </ac:picMkLst>
        </pc:picChg>
        <pc:picChg chg="add del mod">
          <ac:chgData name="Jennifer Palmer" userId="f346cf9b-60e1-4a8a-8b3d-2a5f02c1ce39" providerId="ADAL" clId="{051972FA-05D8-440C-8323-FF628BF96B50}" dt="2021-11-22T16:51:21.407" v="52" actId="478"/>
          <ac:picMkLst>
            <pc:docMk/>
            <pc:sldMk cId="0" sldId="263"/>
            <ac:picMk id="11" creationId="{6BFA0358-F818-4F9C-B1A3-EB6115B362B0}"/>
          </ac:picMkLst>
        </pc:picChg>
        <pc:picChg chg="add del mod">
          <ac:chgData name="Jennifer Palmer" userId="f346cf9b-60e1-4a8a-8b3d-2a5f02c1ce39" providerId="ADAL" clId="{051972FA-05D8-440C-8323-FF628BF96B50}" dt="2021-11-22T16:59:42.131" v="73" actId="478"/>
          <ac:picMkLst>
            <pc:docMk/>
            <pc:sldMk cId="0" sldId="263"/>
            <ac:picMk id="12" creationId="{AA3CD2D3-FDFB-4093-8AAA-27F09CF0E87D}"/>
          </ac:picMkLst>
        </pc:picChg>
        <pc:picChg chg="add mod">
          <ac:chgData name="Jennifer Palmer" userId="f346cf9b-60e1-4a8a-8b3d-2a5f02c1ce39" providerId="ADAL" clId="{051972FA-05D8-440C-8323-FF628BF96B50}" dt="2021-11-22T17:08:57.273" v="97" actId="14100"/>
          <ac:picMkLst>
            <pc:docMk/>
            <pc:sldMk cId="0" sldId="263"/>
            <ac:picMk id="15" creationId="{1AA72A68-336B-4A62-A637-7D689E9254FA}"/>
          </ac:picMkLst>
        </pc:picChg>
      </pc:sldChg>
      <pc:sldChg chg="addSp delSp modSp mod modNotesTx">
        <pc:chgData name="Jennifer Palmer" userId="f346cf9b-60e1-4a8a-8b3d-2a5f02c1ce39" providerId="ADAL" clId="{051972FA-05D8-440C-8323-FF628BF96B50}" dt="2021-11-23T17:16:32.641" v="2465" actId="20577"/>
        <pc:sldMkLst>
          <pc:docMk/>
          <pc:sldMk cId="0" sldId="264"/>
        </pc:sldMkLst>
        <pc:spChg chg="mod">
          <ac:chgData name="Jennifer Palmer" userId="f346cf9b-60e1-4a8a-8b3d-2a5f02c1ce39" providerId="ADAL" clId="{051972FA-05D8-440C-8323-FF628BF96B50}" dt="2021-11-23T17:16:32.641" v="2465" actId="20577"/>
          <ac:spMkLst>
            <pc:docMk/>
            <pc:sldMk cId="0" sldId="264"/>
            <ac:spMk id="3" creationId="{00000000-0000-0000-0000-000000000000}"/>
          </ac:spMkLst>
        </pc:spChg>
        <pc:spChg chg="mod">
          <ac:chgData name="Jennifer Palmer" userId="f346cf9b-60e1-4a8a-8b3d-2a5f02c1ce39" providerId="ADAL" clId="{051972FA-05D8-440C-8323-FF628BF96B50}" dt="2021-11-22T19:38:25.779" v="379" actId="20577"/>
          <ac:spMkLst>
            <pc:docMk/>
            <pc:sldMk cId="0" sldId="264"/>
            <ac:spMk id="4" creationId="{00000000-0000-0000-0000-000000000000}"/>
          </ac:spMkLst>
        </pc:spChg>
        <pc:picChg chg="del">
          <ac:chgData name="Jennifer Palmer" userId="f346cf9b-60e1-4a8a-8b3d-2a5f02c1ce39" providerId="ADAL" clId="{051972FA-05D8-440C-8323-FF628BF96B50}" dt="2021-11-22T19:53:31.388" v="479" actId="478"/>
          <ac:picMkLst>
            <pc:docMk/>
            <pc:sldMk cId="0" sldId="264"/>
            <ac:picMk id="2" creationId="{7AD6F6CA-3EFA-4BC5-945C-B5A0ED3F2E94}"/>
          </ac:picMkLst>
        </pc:picChg>
        <pc:picChg chg="add mod">
          <ac:chgData name="Jennifer Palmer" userId="f346cf9b-60e1-4a8a-8b3d-2a5f02c1ce39" providerId="ADAL" clId="{051972FA-05D8-440C-8323-FF628BF96B50}" dt="2021-11-23T17:16:13.239" v="2464" actId="14100"/>
          <ac:picMkLst>
            <pc:docMk/>
            <pc:sldMk cId="0" sldId="264"/>
            <ac:picMk id="5" creationId="{E3C7FDEA-1AF4-41D2-901A-E87B0FEFA8AE}"/>
          </ac:picMkLst>
        </pc:picChg>
        <pc:picChg chg="add del mod">
          <ac:chgData name="Jennifer Palmer" userId="f346cf9b-60e1-4a8a-8b3d-2a5f02c1ce39" providerId="ADAL" clId="{051972FA-05D8-440C-8323-FF628BF96B50}" dt="2021-11-23T17:15:46.932" v="2461" actId="478"/>
          <ac:picMkLst>
            <pc:docMk/>
            <pc:sldMk cId="0" sldId="264"/>
            <ac:picMk id="6" creationId="{576787ED-10AF-4734-8750-E5181E468AF7}"/>
          </ac:picMkLst>
        </pc:picChg>
      </pc:sldChg>
      <pc:sldChg chg="addSp delSp modSp mod modNotesTx">
        <pc:chgData name="Jennifer Palmer" userId="f346cf9b-60e1-4a8a-8b3d-2a5f02c1ce39" providerId="ADAL" clId="{051972FA-05D8-440C-8323-FF628BF96B50}" dt="2021-11-22T20:04:59.234" v="853" actId="20577"/>
        <pc:sldMkLst>
          <pc:docMk/>
          <pc:sldMk cId="0" sldId="266"/>
        </pc:sldMkLst>
        <pc:picChg chg="del">
          <ac:chgData name="Jennifer Palmer" userId="f346cf9b-60e1-4a8a-8b3d-2a5f02c1ce39" providerId="ADAL" clId="{051972FA-05D8-440C-8323-FF628BF96B50}" dt="2021-11-22T17:08:36.642" v="94" actId="478"/>
          <ac:picMkLst>
            <pc:docMk/>
            <pc:sldMk cId="0" sldId="266"/>
            <ac:picMk id="3" creationId="{5737CDF3-FF19-4FB6-B9C4-C5C3008919A7}"/>
          </ac:picMkLst>
        </pc:picChg>
        <pc:picChg chg="add del">
          <ac:chgData name="Jennifer Palmer" userId="f346cf9b-60e1-4a8a-8b3d-2a5f02c1ce39" providerId="ADAL" clId="{051972FA-05D8-440C-8323-FF628BF96B50}" dt="2021-11-22T17:08:00.323" v="86" actId="22"/>
          <ac:picMkLst>
            <pc:docMk/>
            <pc:sldMk cId="0" sldId="266"/>
            <ac:picMk id="5" creationId="{E7E5162B-AEC0-461A-A8B8-0CC6729205DD}"/>
          </ac:picMkLst>
        </pc:picChg>
        <pc:picChg chg="add mod">
          <ac:chgData name="Jennifer Palmer" userId="f346cf9b-60e1-4a8a-8b3d-2a5f02c1ce39" providerId="ADAL" clId="{051972FA-05D8-440C-8323-FF628BF96B50}" dt="2021-11-22T17:08:40.737" v="95" actId="1076"/>
          <ac:picMkLst>
            <pc:docMk/>
            <pc:sldMk cId="0" sldId="266"/>
            <ac:picMk id="8" creationId="{A7611507-3E44-4B70-9B1D-CC07C2652A78}"/>
          </ac:picMkLst>
        </pc:picChg>
      </pc:sldChg>
      <pc:sldChg chg="del mod modShow modNotesTx">
        <pc:chgData name="Jennifer Palmer" userId="f346cf9b-60e1-4a8a-8b3d-2a5f02c1ce39" providerId="ADAL" clId="{051972FA-05D8-440C-8323-FF628BF96B50}" dt="2021-11-30T20:16:36.878" v="2561" actId="2696"/>
        <pc:sldMkLst>
          <pc:docMk/>
          <pc:sldMk cId="0" sldId="269"/>
        </pc:sldMkLst>
      </pc:sldChg>
      <pc:sldChg chg="modSp mod">
        <pc:chgData name="Jennifer Palmer" userId="f346cf9b-60e1-4a8a-8b3d-2a5f02c1ce39" providerId="ADAL" clId="{051972FA-05D8-440C-8323-FF628BF96B50}" dt="2021-11-22T17:21:53.061" v="298" actId="20577"/>
        <pc:sldMkLst>
          <pc:docMk/>
          <pc:sldMk cId="3434023456" sldId="273"/>
        </pc:sldMkLst>
        <pc:spChg chg="mod">
          <ac:chgData name="Jennifer Palmer" userId="f346cf9b-60e1-4a8a-8b3d-2a5f02c1ce39" providerId="ADAL" clId="{051972FA-05D8-440C-8323-FF628BF96B50}" dt="2021-11-22T17:21:53.061" v="298" actId="20577"/>
          <ac:spMkLst>
            <pc:docMk/>
            <pc:sldMk cId="3434023456" sldId="273"/>
            <ac:spMk id="38" creationId="{00000000-0000-0000-0000-000000000000}"/>
          </ac:spMkLst>
        </pc:spChg>
      </pc:sldChg>
      <pc:sldChg chg="modSp mod ord">
        <pc:chgData name="Jennifer Palmer" userId="f346cf9b-60e1-4a8a-8b3d-2a5f02c1ce39" providerId="ADAL" clId="{051972FA-05D8-440C-8323-FF628BF96B50}" dt="2021-11-23T17:20:51.867" v="2555"/>
        <pc:sldMkLst>
          <pc:docMk/>
          <pc:sldMk cId="3873206030" sldId="274"/>
        </pc:sldMkLst>
        <pc:spChg chg="mod">
          <ac:chgData name="Jennifer Palmer" userId="f346cf9b-60e1-4a8a-8b3d-2a5f02c1ce39" providerId="ADAL" clId="{051972FA-05D8-440C-8323-FF628BF96B50}" dt="2021-11-22T17:22:36.244" v="312" actId="20577"/>
          <ac:spMkLst>
            <pc:docMk/>
            <pc:sldMk cId="3873206030" sldId="274"/>
            <ac:spMk id="2" creationId="{00000000-0000-0000-0000-000000000000}"/>
          </ac:spMkLst>
        </pc:spChg>
      </pc:sldChg>
      <pc:sldChg chg="del mod modShow modNotesTx">
        <pc:chgData name="Jennifer Palmer" userId="f346cf9b-60e1-4a8a-8b3d-2a5f02c1ce39" providerId="ADAL" clId="{051972FA-05D8-440C-8323-FF628BF96B50}" dt="2021-11-23T17:21:26.568" v="2558" actId="2696"/>
        <pc:sldMkLst>
          <pc:docMk/>
          <pc:sldMk cId="3289916329" sldId="291"/>
        </pc:sldMkLst>
      </pc:sldChg>
      <pc:sldChg chg="del mod modShow modNotesTx">
        <pc:chgData name="Jennifer Palmer" userId="f346cf9b-60e1-4a8a-8b3d-2a5f02c1ce39" providerId="ADAL" clId="{051972FA-05D8-440C-8323-FF628BF96B50}" dt="2021-11-23T17:21:36.222" v="2560" actId="2696"/>
        <pc:sldMkLst>
          <pc:docMk/>
          <pc:sldMk cId="2264316885" sldId="293"/>
        </pc:sldMkLst>
      </pc:sldChg>
      <pc:sldChg chg="modSp modNotesTx">
        <pc:chgData name="Jennifer Palmer" userId="f346cf9b-60e1-4a8a-8b3d-2a5f02c1ce39" providerId="ADAL" clId="{051972FA-05D8-440C-8323-FF628BF96B50}" dt="2021-12-06T18:34:16.583" v="4065" actId="20577"/>
        <pc:sldMkLst>
          <pc:docMk/>
          <pc:sldMk cId="2697695936" sldId="294"/>
        </pc:sldMkLst>
        <pc:graphicFrameChg chg="mod">
          <ac:chgData name="Jennifer Palmer" userId="f346cf9b-60e1-4a8a-8b3d-2a5f02c1ce39" providerId="ADAL" clId="{051972FA-05D8-440C-8323-FF628BF96B50}" dt="2021-11-17T22:40:50.895" v="3" actId="20577"/>
          <ac:graphicFrameMkLst>
            <pc:docMk/>
            <pc:sldMk cId="2697695936" sldId="294"/>
            <ac:graphicFrameMk id="27" creationId="{1A95E18C-AD84-45FB-BB73-C7213EF56C36}"/>
          </ac:graphicFrameMkLst>
        </pc:graphicFrameChg>
      </pc:sldChg>
      <pc:sldChg chg="modSp">
        <pc:chgData name="Jennifer Palmer" userId="f346cf9b-60e1-4a8a-8b3d-2a5f02c1ce39" providerId="ADAL" clId="{051972FA-05D8-440C-8323-FF628BF96B50}" dt="2021-11-23T17:07:49.058" v="1917" actId="20577"/>
        <pc:sldMkLst>
          <pc:docMk/>
          <pc:sldMk cId="3797638984" sldId="295"/>
        </pc:sldMkLst>
        <pc:graphicFrameChg chg="mod">
          <ac:chgData name="Jennifer Palmer" userId="f346cf9b-60e1-4a8a-8b3d-2a5f02c1ce39" providerId="ADAL" clId="{051972FA-05D8-440C-8323-FF628BF96B50}" dt="2021-11-23T17:07:49.058" v="1917" actId="20577"/>
          <ac:graphicFrameMkLst>
            <pc:docMk/>
            <pc:sldMk cId="3797638984" sldId="295"/>
            <ac:graphicFrameMk id="5" creationId="{09ED8E95-87F8-44CB-B5C2-54A1C4B14581}"/>
          </ac:graphicFrameMkLst>
        </pc:graphicFrameChg>
      </pc:sldChg>
      <pc:sldChg chg="addSp delSp modSp mod modNotesTx">
        <pc:chgData name="Jennifer Palmer" userId="f346cf9b-60e1-4a8a-8b3d-2a5f02c1ce39" providerId="ADAL" clId="{051972FA-05D8-440C-8323-FF628BF96B50}" dt="2021-12-06T18:20:05.987" v="3232" actId="20577"/>
        <pc:sldMkLst>
          <pc:docMk/>
          <pc:sldMk cId="671131228" sldId="296"/>
        </pc:sldMkLst>
        <pc:picChg chg="del">
          <ac:chgData name="Jennifer Palmer" userId="f346cf9b-60e1-4a8a-8b3d-2a5f02c1ce39" providerId="ADAL" clId="{051972FA-05D8-440C-8323-FF628BF96B50}" dt="2021-11-22T20:06:05.701" v="854" actId="478"/>
          <ac:picMkLst>
            <pc:docMk/>
            <pc:sldMk cId="671131228" sldId="296"/>
            <ac:picMk id="3" creationId="{6624A463-686B-4A7C-BCEC-1969E17965F8}"/>
          </ac:picMkLst>
        </pc:picChg>
        <pc:picChg chg="add mod">
          <ac:chgData name="Jennifer Palmer" userId="f346cf9b-60e1-4a8a-8b3d-2a5f02c1ce39" providerId="ADAL" clId="{051972FA-05D8-440C-8323-FF628BF96B50}" dt="2021-11-22T20:06:21.296" v="857" actId="14100"/>
          <ac:picMkLst>
            <pc:docMk/>
            <pc:sldMk cId="671131228" sldId="296"/>
            <ac:picMk id="4" creationId="{B8ECD4A7-86B4-4FFD-9C76-DBD72375D854}"/>
          </ac:picMkLst>
        </pc:picChg>
      </pc:sldChg>
      <pc:sldChg chg="addSp delSp modSp mod modNotesTx">
        <pc:chgData name="Jennifer Palmer" userId="f346cf9b-60e1-4a8a-8b3d-2a5f02c1ce39" providerId="ADAL" clId="{051972FA-05D8-440C-8323-FF628BF96B50}" dt="2021-11-22T20:33:31.676" v="1411" actId="20577"/>
        <pc:sldMkLst>
          <pc:docMk/>
          <pc:sldMk cId="1390934340" sldId="297"/>
        </pc:sldMkLst>
        <pc:spChg chg="mod">
          <ac:chgData name="Jennifer Palmer" userId="f346cf9b-60e1-4a8a-8b3d-2a5f02c1ce39" providerId="ADAL" clId="{051972FA-05D8-440C-8323-FF628BF96B50}" dt="2021-11-22T20:27:54.305" v="1302" actId="1076"/>
          <ac:spMkLst>
            <pc:docMk/>
            <pc:sldMk cId="1390934340" sldId="297"/>
            <ac:spMk id="8" creationId="{A129D031-9E98-457A-AA66-A6AAE9C6FD17}"/>
          </ac:spMkLst>
        </pc:spChg>
        <pc:graphicFrameChg chg="del">
          <ac:chgData name="Jennifer Palmer" userId="f346cf9b-60e1-4a8a-8b3d-2a5f02c1ce39" providerId="ADAL" clId="{051972FA-05D8-440C-8323-FF628BF96B50}" dt="2021-11-22T20:18:55.516" v="1132" actId="478"/>
          <ac:graphicFrameMkLst>
            <pc:docMk/>
            <pc:sldMk cId="1390934340" sldId="297"/>
            <ac:graphicFrameMk id="6" creationId="{00000000-0008-0000-0400-000002000000}"/>
          </ac:graphicFrameMkLst>
        </pc:graphicFrameChg>
        <pc:graphicFrameChg chg="mod">
          <ac:chgData name="Jennifer Palmer" userId="f346cf9b-60e1-4a8a-8b3d-2a5f02c1ce39" providerId="ADAL" clId="{051972FA-05D8-440C-8323-FF628BF96B50}" dt="2021-11-22T20:31:43.434" v="1303"/>
          <ac:graphicFrameMkLst>
            <pc:docMk/>
            <pc:sldMk cId="1390934340" sldId="297"/>
            <ac:graphicFrameMk id="7" creationId="{E1438C47-9035-43A4-9F02-F04B9B0E4D2A}"/>
          </ac:graphicFrameMkLst>
        </pc:graphicFrameChg>
        <pc:picChg chg="add del mod">
          <ac:chgData name="Jennifer Palmer" userId="f346cf9b-60e1-4a8a-8b3d-2a5f02c1ce39" providerId="ADAL" clId="{051972FA-05D8-440C-8323-FF628BF96B50}" dt="2021-11-22T20:20:31.416" v="1135" actId="478"/>
          <ac:picMkLst>
            <pc:docMk/>
            <pc:sldMk cId="1390934340" sldId="297"/>
            <ac:picMk id="4" creationId="{EAC933BB-F216-4AC5-9C8F-5EBC03C90442}"/>
          </ac:picMkLst>
        </pc:picChg>
      </pc:sldChg>
      <pc:sldChg chg="ord">
        <pc:chgData name="Jennifer Palmer" userId="f346cf9b-60e1-4a8a-8b3d-2a5f02c1ce39" providerId="ADAL" clId="{051972FA-05D8-440C-8323-FF628BF96B50}" dt="2021-11-23T17:11:16.340" v="2386"/>
        <pc:sldMkLst>
          <pc:docMk/>
          <pc:sldMk cId="3332290228" sldId="298"/>
        </pc:sldMkLst>
      </pc:sldChg>
      <pc:sldChg chg="addSp delSp modSp mod modNotesTx">
        <pc:chgData name="Jennifer Palmer" userId="f346cf9b-60e1-4a8a-8b3d-2a5f02c1ce39" providerId="ADAL" clId="{051972FA-05D8-440C-8323-FF628BF96B50}" dt="2021-11-23T17:17:06.886" v="2518" actId="20577"/>
        <pc:sldMkLst>
          <pc:docMk/>
          <pc:sldMk cId="561441560" sldId="299"/>
        </pc:sldMkLst>
        <pc:spChg chg="add del mod">
          <ac:chgData name="Jennifer Palmer" userId="f346cf9b-60e1-4a8a-8b3d-2a5f02c1ce39" providerId="ADAL" clId="{051972FA-05D8-440C-8323-FF628BF96B50}" dt="2021-11-22T21:10:51.708" v="1418" actId="478"/>
          <ac:spMkLst>
            <pc:docMk/>
            <pc:sldMk cId="561441560" sldId="299"/>
            <ac:spMk id="4" creationId="{988BC0BB-002E-48DB-8082-64CD8A47B90F}"/>
          </ac:spMkLst>
        </pc:spChg>
        <pc:spChg chg="add del mod">
          <ac:chgData name="Jennifer Palmer" userId="f346cf9b-60e1-4a8a-8b3d-2a5f02c1ce39" providerId="ADAL" clId="{051972FA-05D8-440C-8323-FF628BF96B50}" dt="2021-11-22T21:12:29.235" v="1422" actId="22"/>
          <ac:spMkLst>
            <pc:docMk/>
            <pc:sldMk cId="561441560" sldId="299"/>
            <ac:spMk id="7" creationId="{17BE16CF-FA2E-4678-BA32-551D56064B0D}"/>
          </ac:spMkLst>
        </pc:spChg>
        <pc:graphicFrameChg chg="add mod">
          <ac:chgData name="Jennifer Palmer" userId="f346cf9b-60e1-4a8a-8b3d-2a5f02c1ce39" providerId="ADAL" clId="{051972FA-05D8-440C-8323-FF628BF96B50}" dt="2021-11-22T21:10:53.766" v="1419"/>
          <ac:graphicFrameMkLst>
            <pc:docMk/>
            <pc:sldMk cId="561441560" sldId="299"/>
            <ac:graphicFrameMk id="5" creationId="{9CB4AA71-78FD-4A30-A7B9-E45232B3C168}"/>
          </ac:graphicFrameMkLst>
        </pc:graphicFrameChg>
        <pc:graphicFrameChg chg="add del">
          <ac:chgData name="Jennifer Palmer" userId="f346cf9b-60e1-4a8a-8b3d-2a5f02c1ce39" providerId="ADAL" clId="{051972FA-05D8-440C-8323-FF628BF96B50}" dt="2021-11-22T21:12:18.023" v="1420" actId="478"/>
          <ac:graphicFrameMkLst>
            <pc:docMk/>
            <pc:sldMk cId="561441560" sldId="299"/>
            <ac:graphicFrameMk id="30" creationId="{00000000-0008-0000-0500-000006000000}"/>
          </ac:graphicFrameMkLst>
        </pc:graphicFrameChg>
        <pc:picChg chg="add mod ord">
          <ac:chgData name="Jennifer Palmer" userId="f346cf9b-60e1-4a8a-8b3d-2a5f02c1ce39" providerId="ADAL" clId="{051972FA-05D8-440C-8323-FF628BF96B50}" dt="2021-11-22T21:12:46.241" v="1425" actId="1076"/>
          <ac:picMkLst>
            <pc:docMk/>
            <pc:sldMk cId="561441560" sldId="299"/>
            <ac:picMk id="9" creationId="{163A03F3-8861-4D27-A297-C506C5505C46}"/>
          </ac:picMkLst>
        </pc:picChg>
      </pc:sldChg>
      <pc:sldChg chg="addSp delSp modSp mod">
        <pc:chgData name="Jennifer Palmer" userId="f346cf9b-60e1-4a8a-8b3d-2a5f02c1ce39" providerId="ADAL" clId="{051972FA-05D8-440C-8323-FF628BF96B50}" dt="2021-11-22T21:31:53.912" v="1441" actId="14100"/>
        <pc:sldMkLst>
          <pc:docMk/>
          <pc:sldMk cId="2659949239" sldId="300"/>
        </pc:sldMkLst>
        <pc:spChg chg="add del mod">
          <ac:chgData name="Jennifer Palmer" userId="f346cf9b-60e1-4a8a-8b3d-2a5f02c1ce39" providerId="ADAL" clId="{051972FA-05D8-440C-8323-FF628BF96B50}" dt="2021-11-22T21:30:58.872" v="1432" actId="22"/>
          <ac:spMkLst>
            <pc:docMk/>
            <pc:sldMk cId="2659949239" sldId="300"/>
            <ac:spMk id="4" creationId="{47689693-8700-4D62-A929-F567058723E9}"/>
          </ac:spMkLst>
        </pc:spChg>
        <pc:graphicFrameChg chg="del">
          <ac:chgData name="Jennifer Palmer" userId="f346cf9b-60e1-4a8a-8b3d-2a5f02c1ce39" providerId="ADAL" clId="{051972FA-05D8-440C-8323-FF628BF96B50}" dt="2021-11-22T21:29:55.759" v="1428" actId="478"/>
          <ac:graphicFrameMkLst>
            <pc:docMk/>
            <pc:sldMk cId="2659949239" sldId="300"/>
            <ac:graphicFrameMk id="14" creationId="{A021E52F-8602-41D3-89ED-A27362291DAB}"/>
          </ac:graphicFrameMkLst>
        </pc:graphicFrameChg>
        <pc:picChg chg="add del mod ord">
          <ac:chgData name="Jennifer Palmer" userId="f346cf9b-60e1-4a8a-8b3d-2a5f02c1ce39" providerId="ADAL" clId="{051972FA-05D8-440C-8323-FF628BF96B50}" dt="2021-11-22T21:30:21.921" v="1431" actId="22"/>
          <ac:picMkLst>
            <pc:docMk/>
            <pc:sldMk cId="2659949239" sldId="300"/>
            <ac:picMk id="6" creationId="{B3A9B25E-EB64-42D9-951D-9405DD60BE7E}"/>
          </ac:picMkLst>
        </pc:picChg>
        <pc:picChg chg="add mod ord">
          <ac:chgData name="Jennifer Palmer" userId="f346cf9b-60e1-4a8a-8b3d-2a5f02c1ce39" providerId="ADAL" clId="{051972FA-05D8-440C-8323-FF628BF96B50}" dt="2021-11-22T21:31:53.912" v="1441" actId="14100"/>
          <ac:picMkLst>
            <pc:docMk/>
            <pc:sldMk cId="2659949239" sldId="300"/>
            <ac:picMk id="8" creationId="{C7F7F2EC-FFF5-488D-B625-4B27A881797F}"/>
          </ac:picMkLst>
        </pc:picChg>
      </pc:sldChg>
      <pc:sldChg chg="addSp delSp modSp mod">
        <pc:chgData name="Jennifer Palmer" userId="f346cf9b-60e1-4a8a-8b3d-2a5f02c1ce39" providerId="ADAL" clId="{051972FA-05D8-440C-8323-FF628BF96B50}" dt="2021-11-22T19:59:16.769" v="501" actId="1076"/>
        <pc:sldMkLst>
          <pc:docMk/>
          <pc:sldMk cId="276865289" sldId="301"/>
        </pc:sldMkLst>
        <pc:spChg chg="mod">
          <ac:chgData name="Jennifer Palmer" userId="f346cf9b-60e1-4a8a-8b3d-2a5f02c1ce39" providerId="ADAL" clId="{051972FA-05D8-440C-8323-FF628BF96B50}" dt="2021-11-22T19:28:31.396" v="339" actId="20577"/>
          <ac:spMkLst>
            <pc:docMk/>
            <pc:sldMk cId="276865289" sldId="301"/>
            <ac:spMk id="2" creationId="{827D0B0D-B0F6-4765-AA78-05DBFE7DB806}"/>
          </ac:spMkLst>
        </pc:spChg>
        <pc:spChg chg="del mod">
          <ac:chgData name="Jennifer Palmer" userId="f346cf9b-60e1-4a8a-8b3d-2a5f02c1ce39" providerId="ADAL" clId="{051972FA-05D8-440C-8323-FF628BF96B50}" dt="2021-11-22T19:31:53.072" v="377" actId="478"/>
          <ac:spMkLst>
            <pc:docMk/>
            <pc:sldMk cId="276865289" sldId="301"/>
            <ac:spMk id="5" creationId="{DC11F94F-1B52-412F-A616-8A1B484299AF}"/>
          </ac:spMkLst>
        </pc:spChg>
        <pc:spChg chg="add del mod">
          <ac:chgData name="Jennifer Palmer" userId="f346cf9b-60e1-4a8a-8b3d-2a5f02c1ce39" providerId="ADAL" clId="{051972FA-05D8-440C-8323-FF628BF96B50}" dt="2021-11-22T19:30:34.933" v="356" actId="22"/>
          <ac:spMkLst>
            <pc:docMk/>
            <pc:sldMk cId="276865289" sldId="301"/>
            <ac:spMk id="7" creationId="{2C2884F2-0B48-44D4-B5B0-581E3952EE5B}"/>
          </ac:spMkLst>
        </pc:spChg>
        <pc:spChg chg="add del mod">
          <ac:chgData name="Jennifer Palmer" userId="f346cf9b-60e1-4a8a-8b3d-2a5f02c1ce39" providerId="ADAL" clId="{051972FA-05D8-440C-8323-FF628BF96B50}" dt="2021-11-22T19:59:07.629" v="499" actId="22"/>
          <ac:spMkLst>
            <pc:docMk/>
            <pc:sldMk cId="276865289" sldId="301"/>
            <ac:spMk id="13" creationId="{F699731D-16EA-4173-8920-6E23DFAF612C}"/>
          </ac:spMkLst>
        </pc:spChg>
        <pc:graphicFrameChg chg="del mod">
          <ac:chgData name="Jennifer Palmer" userId="f346cf9b-60e1-4a8a-8b3d-2a5f02c1ce39" providerId="ADAL" clId="{051972FA-05D8-440C-8323-FF628BF96B50}" dt="2021-11-22T19:30:13.668" v="355" actId="478"/>
          <ac:graphicFrameMkLst>
            <pc:docMk/>
            <pc:sldMk cId="276865289" sldId="301"/>
            <ac:graphicFrameMk id="4" creationId="{FC1CC96E-4520-4966-BFAD-8B9BD735E03E}"/>
          </ac:graphicFrameMkLst>
        </pc:graphicFrameChg>
        <pc:graphicFrameChg chg="add del mod">
          <ac:chgData name="Jennifer Palmer" userId="f346cf9b-60e1-4a8a-8b3d-2a5f02c1ce39" providerId="ADAL" clId="{051972FA-05D8-440C-8323-FF628BF96B50}" dt="2021-11-22T19:25:25.318" v="330" actId="478"/>
          <ac:graphicFrameMkLst>
            <pc:docMk/>
            <pc:sldMk cId="276865289" sldId="301"/>
            <ac:graphicFrameMk id="6" creationId="{2EDB0B39-70A1-425F-A3CB-0CAB973F0C1D}"/>
          </ac:graphicFrameMkLst>
        </pc:graphicFrameChg>
        <pc:picChg chg="add del mod ord">
          <ac:chgData name="Jennifer Palmer" userId="f346cf9b-60e1-4a8a-8b3d-2a5f02c1ce39" providerId="ADAL" clId="{051972FA-05D8-440C-8323-FF628BF96B50}" dt="2021-11-22T19:58:32.557" v="493" actId="478"/>
          <ac:picMkLst>
            <pc:docMk/>
            <pc:sldMk cId="276865289" sldId="301"/>
            <ac:picMk id="9" creationId="{24E9C432-0A05-4A81-9249-B249EE872E08}"/>
          </ac:picMkLst>
        </pc:picChg>
        <pc:picChg chg="add del mod ord">
          <ac:chgData name="Jennifer Palmer" userId="f346cf9b-60e1-4a8a-8b3d-2a5f02c1ce39" providerId="ADAL" clId="{051972FA-05D8-440C-8323-FF628BF96B50}" dt="2021-11-22T19:59:03.864" v="498" actId="478"/>
          <ac:picMkLst>
            <pc:docMk/>
            <pc:sldMk cId="276865289" sldId="301"/>
            <ac:picMk id="11" creationId="{61CE1B16-079C-4C82-831A-83452ABF3855}"/>
          </ac:picMkLst>
        </pc:picChg>
        <pc:picChg chg="add mod ord">
          <ac:chgData name="Jennifer Palmer" userId="f346cf9b-60e1-4a8a-8b3d-2a5f02c1ce39" providerId="ADAL" clId="{051972FA-05D8-440C-8323-FF628BF96B50}" dt="2021-11-22T19:59:16.769" v="501" actId="1076"/>
          <ac:picMkLst>
            <pc:docMk/>
            <pc:sldMk cId="276865289" sldId="301"/>
            <ac:picMk id="15" creationId="{F8DC7A14-545E-443E-9E20-AB99CFCFF17E}"/>
          </ac:picMkLst>
        </pc:picChg>
      </pc:sldChg>
      <pc:sldChg chg="addSp delSp modSp mod modNotesTx">
        <pc:chgData name="Jennifer Palmer" userId="f346cf9b-60e1-4a8a-8b3d-2a5f02c1ce39" providerId="ADAL" clId="{051972FA-05D8-440C-8323-FF628BF96B50}" dt="2021-12-06T18:29:11.478" v="4058" actId="20577"/>
        <pc:sldMkLst>
          <pc:docMk/>
          <pc:sldMk cId="1263251930" sldId="302"/>
        </pc:sldMkLst>
        <pc:graphicFrameChg chg="del mod">
          <ac:chgData name="Jennifer Palmer" userId="f346cf9b-60e1-4a8a-8b3d-2a5f02c1ce39" providerId="ADAL" clId="{051972FA-05D8-440C-8323-FF628BF96B50}" dt="2021-11-22T22:10:56.506" v="1444" actId="478"/>
          <ac:graphicFrameMkLst>
            <pc:docMk/>
            <pc:sldMk cId="1263251930" sldId="302"/>
            <ac:graphicFrameMk id="4" creationId="{6BEDA40E-1ADE-462F-B611-B74634585724}"/>
          </ac:graphicFrameMkLst>
        </pc:graphicFrameChg>
        <pc:picChg chg="add mod">
          <ac:chgData name="Jennifer Palmer" userId="f346cf9b-60e1-4a8a-8b3d-2a5f02c1ce39" providerId="ADAL" clId="{051972FA-05D8-440C-8323-FF628BF96B50}" dt="2021-11-22T22:11:37.682" v="1449" actId="1076"/>
          <ac:picMkLst>
            <pc:docMk/>
            <pc:sldMk cId="1263251930" sldId="302"/>
            <ac:picMk id="5" creationId="{37991D18-E4EE-46BD-AFD6-1305F8AD0D25}"/>
          </ac:picMkLst>
        </pc:picChg>
      </pc:sldChg>
      <pc:sldChg chg="del mod modShow modNotesTx">
        <pc:chgData name="Jennifer Palmer" userId="f346cf9b-60e1-4a8a-8b3d-2a5f02c1ce39" providerId="ADAL" clId="{051972FA-05D8-440C-8323-FF628BF96B50}" dt="2021-11-23T17:21:31.243" v="2559" actId="2696"/>
        <pc:sldMkLst>
          <pc:docMk/>
          <pc:sldMk cId="2547838944" sldId="303"/>
        </pc:sldMkLst>
      </pc:sldChg>
      <pc:sldChg chg="modSp">
        <pc:chgData name="Jennifer Palmer" userId="f346cf9b-60e1-4a8a-8b3d-2a5f02c1ce39" providerId="ADAL" clId="{051972FA-05D8-440C-8323-FF628BF96B50}" dt="2021-11-23T17:21:02.682" v="2557" actId="20577"/>
        <pc:sldMkLst>
          <pc:docMk/>
          <pc:sldMk cId="2482276929" sldId="304"/>
        </pc:sldMkLst>
        <pc:graphicFrameChg chg="mod">
          <ac:chgData name="Jennifer Palmer" userId="f346cf9b-60e1-4a8a-8b3d-2a5f02c1ce39" providerId="ADAL" clId="{051972FA-05D8-440C-8323-FF628BF96B50}" dt="2021-11-23T17:21:02.682" v="2557" actId="20577"/>
          <ac:graphicFrameMkLst>
            <pc:docMk/>
            <pc:sldMk cId="2482276929" sldId="304"/>
            <ac:graphicFrameMk id="15" creationId="{1D3D78BC-6EA7-4124-8BCA-B4EEC01237CA}"/>
          </ac:graphicFrameMkLst>
        </pc:graphicFrameChg>
      </pc:sldChg>
      <pc:sldChg chg="addSp delSp modSp mod">
        <pc:chgData name="Jennifer Palmer" userId="f346cf9b-60e1-4a8a-8b3d-2a5f02c1ce39" providerId="ADAL" clId="{051972FA-05D8-440C-8323-FF628BF96B50}" dt="2021-11-22T17:18:07.372" v="241" actId="1076"/>
        <pc:sldMkLst>
          <pc:docMk/>
          <pc:sldMk cId="2437072098" sldId="305"/>
        </pc:sldMkLst>
        <pc:spChg chg="mod">
          <ac:chgData name="Jennifer Palmer" userId="f346cf9b-60e1-4a8a-8b3d-2a5f02c1ce39" providerId="ADAL" clId="{051972FA-05D8-440C-8323-FF628BF96B50}" dt="2021-11-22T17:17:27.279" v="237" actId="5793"/>
          <ac:spMkLst>
            <pc:docMk/>
            <pc:sldMk cId="2437072098" sldId="305"/>
            <ac:spMk id="6" creationId="{17C3BAD3-55AA-44DC-AEDA-131E211F3DBF}"/>
          </ac:spMkLst>
        </pc:spChg>
        <pc:picChg chg="add del mod">
          <ac:chgData name="Jennifer Palmer" userId="f346cf9b-60e1-4a8a-8b3d-2a5f02c1ce39" providerId="ADAL" clId="{051972FA-05D8-440C-8323-FF628BF96B50}" dt="2021-11-22T17:17:43.122" v="238" actId="478"/>
          <ac:picMkLst>
            <pc:docMk/>
            <pc:sldMk cId="2437072098" sldId="305"/>
            <ac:picMk id="3" creationId="{1E9018B3-C707-479B-B071-320F7287A8F9}"/>
          </ac:picMkLst>
        </pc:picChg>
        <pc:picChg chg="add mod">
          <ac:chgData name="Jennifer Palmer" userId="f346cf9b-60e1-4a8a-8b3d-2a5f02c1ce39" providerId="ADAL" clId="{051972FA-05D8-440C-8323-FF628BF96B50}" dt="2021-11-22T17:18:07.372" v="241" actId="1076"/>
          <ac:picMkLst>
            <pc:docMk/>
            <pc:sldMk cId="2437072098" sldId="305"/>
            <ac:picMk id="8" creationId="{30CB8266-F73A-4A5D-829A-84A883E576A0}"/>
          </ac:picMkLst>
        </pc:picChg>
        <pc:picChg chg="del">
          <ac:chgData name="Jennifer Palmer" userId="f346cf9b-60e1-4a8a-8b3d-2a5f02c1ce39" providerId="ADAL" clId="{051972FA-05D8-440C-8323-FF628BF96B50}" dt="2021-11-22T17:16:27.908" v="98" actId="478"/>
          <ac:picMkLst>
            <pc:docMk/>
            <pc:sldMk cId="2437072098" sldId="305"/>
            <ac:picMk id="11" creationId="{036B9174-2DE1-4C2C-8797-382FA807845A}"/>
          </ac:picMkLst>
        </pc:picChg>
      </pc:sldChg>
      <pc:sldChg chg="addSp delSp modSp mod modNotesTx">
        <pc:chgData name="Jennifer Palmer" userId="f346cf9b-60e1-4a8a-8b3d-2a5f02c1ce39" providerId="ADAL" clId="{051972FA-05D8-440C-8323-FF628BF96B50}" dt="2021-11-22T20:07:30.582" v="972" actId="20577"/>
        <pc:sldMkLst>
          <pc:docMk/>
          <pc:sldMk cId="1695168657" sldId="306"/>
        </pc:sldMkLst>
        <pc:spChg chg="add del mod">
          <ac:chgData name="Jennifer Palmer" userId="f346cf9b-60e1-4a8a-8b3d-2a5f02c1ce39" providerId="ADAL" clId="{051972FA-05D8-440C-8323-FF628BF96B50}" dt="2021-11-22T17:49:56.858" v="315"/>
          <ac:spMkLst>
            <pc:docMk/>
            <pc:sldMk cId="1695168657" sldId="306"/>
            <ac:spMk id="4" creationId="{B6AAA62F-5BF2-4C79-A31B-BE50697EAB51}"/>
          </ac:spMkLst>
        </pc:spChg>
        <pc:picChg chg="add mod">
          <ac:chgData name="Jennifer Palmer" userId="f346cf9b-60e1-4a8a-8b3d-2a5f02c1ce39" providerId="ADAL" clId="{051972FA-05D8-440C-8323-FF628BF96B50}" dt="2021-11-22T17:50:07.507" v="318" actId="1076"/>
          <ac:picMkLst>
            <pc:docMk/>
            <pc:sldMk cId="1695168657" sldId="306"/>
            <ac:picMk id="5" creationId="{47E3CE53-BDBA-4912-80FB-B0FF40F58A5E}"/>
          </ac:picMkLst>
        </pc:picChg>
        <pc:picChg chg="del">
          <ac:chgData name="Jennifer Palmer" userId="f346cf9b-60e1-4a8a-8b3d-2a5f02c1ce39" providerId="ADAL" clId="{051972FA-05D8-440C-8323-FF628BF96B50}" dt="2021-11-22T17:49:51.377" v="314" actId="478"/>
          <ac:picMkLst>
            <pc:docMk/>
            <pc:sldMk cId="1695168657" sldId="306"/>
            <ac:picMk id="7" creationId="{EFD40AC7-9CDB-4295-8DCF-8589393FAE51}"/>
          </ac:picMkLst>
        </pc:picChg>
      </pc:sldChg>
      <pc:sldChg chg="addSp delSp modSp mod modNotesTx">
        <pc:chgData name="Jennifer Palmer" userId="f346cf9b-60e1-4a8a-8b3d-2a5f02c1ce39" providerId="ADAL" clId="{051972FA-05D8-440C-8323-FF628BF96B50}" dt="2021-12-06T18:23:13.124" v="3747" actId="20577"/>
        <pc:sldMkLst>
          <pc:docMk/>
          <pc:sldMk cId="69007982" sldId="307"/>
        </pc:sldMkLst>
        <pc:spChg chg="mod">
          <ac:chgData name="Jennifer Palmer" userId="f346cf9b-60e1-4a8a-8b3d-2a5f02c1ce39" providerId="ADAL" clId="{051972FA-05D8-440C-8323-FF628BF96B50}" dt="2021-11-22T17:22:22.203" v="310" actId="20577"/>
          <ac:spMkLst>
            <pc:docMk/>
            <pc:sldMk cId="69007982" sldId="307"/>
            <ac:spMk id="2" creationId="{D65FFD09-6753-4E02-ABDD-7FF665B6F1E9}"/>
          </ac:spMkLst>
        </pc:spChg>
        <pc:spChg chg="add del mod">
          <ac:chgData name="Jennifer Palmer" userId="f346cf9b-60e1-4a8a-8b3d-2a5f02c1ce39" providerId="ADAL" clId="{051972FA-05D8-440C-8323-FF628BF96B50}" dt="2021-11-22T22:20:01.200" v="1451" actId="22"/>
          <ac:spMkLst>
            <pc:docMk/>
            <pc:sldMk cId="69007982" sldId="307"/>
            <ac:spMk id="4" creationId="{7C787370-22D8-4199-B143-D922EC3C816A}"/>
          </ac:spMkLst>
        </pc:spChg>
        <pc:spChg chg="add mod">
          <ac:chgData name="Jennifer Palmer" userId="f346cf9b-60e1-4a8a-8b3d-2a5f02c1ce39" providerId="ADAL" clId="{051972FA-05D8-440C-8323-FF628BF96B50}" dt="2021-11-22T22:21:38.773" v="1572" actId="255"/>
          <ac:spMkLst>
            <pc:docMk/>
            <pc:sldMk cId="69007982" sldId="307"/>
            <ac:spMk id="8" creationId="{72A2CE05-D1D5-4E64-97AF-8DE7760E7D6D}"/>
          </ac:spMkLst>
        </pc:spChg>
        <pc:picChg chg="del">
          <ac:chgData name="Jennifer Palmer" userId="f346cf9b-60e1-4a8a-8b3d-2a5f02c1ce39" providerId="ADAL" clId="{051972FA-05D8-440C-8323-FF628BF96B50}" dt="2021-11-22T22:19:43.887" v="1450" actId="478"/>
          <ac:picMkLst>
            <pc:docMk/>
            <pc:sldMk cId="69007982" sldId="307"/>
            <ac:picMk id="5" creationId="{DBDAF673-2CDA-4632-AEC1-FE5A2DB20A86}"/>
          </ac:picMkLst>
        </pc:picChg>
        <pc:picChg chg="add mod ord">
          <ac:chgData name="Jennifer Palmer" userId="f346cf9b-60e1-4a8a-8b3d-2a5f02c1ce39" providerId="ADAL" clId="{051972FA-05D8-440C-8323-FF628BF96B50}" dt="2021-11-22T22:20:14.257" v="1453" actId="1076"/>
          <ac:picMkLst>
            <pc:docMk/>
            <pc:sldMk cId="69007982" sldId="307"/>
            <ac:picMk id="7" creationId="{CDFCB63B-480B-429A-A1EF-BA15D4A31BF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ityofexcelsior.sharepoint.com/CompanyFolder/Shared%20Documents/FINANCE/Budget/2023%20Budget/2023%20Budget%20Combined%20-%20DRA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General Fund Revenue by Source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46158177058247E-2"/>
          <c:y val="0.12314390493127519"/>
          <c:w val="0.958307810421406"/>
          <c:h val="0.66630764554611011"/>
        </c:manualLayout>
      </c:layout>
      <c:pie3DChart>
        <c:varyColors val="1"/>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78124160"/>
        <c:axId val="78126464"/>
      </c:barChart>
      <c:catAx>
        <c:axId val="781241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Verdana" panose="020B0604030504040204" pitchFamily="34" charset="0"/>
                    <a:ea typeface="+mn-ea"/>
                    <a:cs typeface="+mn-cs"/>
                  </a:defRPr>
                </a:pPr>
                <a:r>
                  <a:rPr lang="en-US"/>
                  <a:t>By Year Payable</a:t>
                </a:r>
              </a:p>
            </c:rich>
          </c:tx>
          <c:layout>
            <c:manualLayout>
              <c:xMode val="edge"/>
              <c:yMode val="edge"/>
              <c:x val="0.44457932341790607"/>
              <c:y val="0.9472431202452613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Verdana" panose="020B060403050404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mn-ea"/>
                <a:cs typeface="+mn-cs"/>
              </a:defRPr>
            </a:pPr>
            <a:endParaRPr lang="en-US"/>
          </a:p>
        </c:txPr>
        <c:crossAx val="78126464"/>
        <c:crosses val="autoZero"/>
        <c:auto val="1"/>
        <c:lblAlgn val="ctr"/>
        <c:lblOffset val="100"/>
        <c:noMultiLvlLbl val="0"/>
      </c:catAx>
      <c:valAx>
        <c:axId val="7812646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mn-ea"/>
                <a:cs typeface="+mn-cs"/>
              </a:defRPr>
            </a:pPr>
            <a:endParaRPr lang="en-US"/>
          </a:p>
        </c:txPr>
        <c:crossAx val="7812416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baseline="0">
          <a:latin typeface="Verdana" panose="020B060403050404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8BAC4-061E-4E1F-AFD9-B9E2A44830BF}" type="doc">
      <dgm:prSet loTypeId="urn:microsoft.com/office/officeart/2005/8/layout/cycle1" loCatId="cycle" qsTypeId="urn:microsoft.com/office/officeart/2005/8/quickstyle/simple2" qsCatId="simple" csTypeId="urn:microsoft.com/office/officeart/2005/8/colors/colorful5" csCatId="colorful" phldr="1"/>
      <dgm:spPr/>
      <dgm:t>
        <a:bodyPr/>
        <a:lstStyle/>
        <a:p>
          <a:endParaRPr lang="en-US"/>
        </a:p>
      </dgm:t>
    </dgm:pt>
    <dgm:pt modelId="{38851C6A-0A8C-4A6B-BE22-040412BC4A0C}">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Required by MN Statute 275.065</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F302E87-D530-458E-B872-96F5163A4173}" type="parTrans" cxnId="{AD914D40-FC53-4EFB-B9A6-20A509100183}">
      <dgm:prSet/>
      <dgm:spPr/>
      <dgm:t>
        <a:bodyPr/>
        <a:lstStyle/>
        <a:p>
          <a:endParaRPr lang="en-US"/>
        </a:p>
      </dgm:t>
    </dgm:pt>
    <dgm:pt modelId="{A23D340E-E520-4EEE-9B4E-3F370E2CFD8E}" type="sibTrans" cxnId="{AD914D40-FC53-4EFB-B9A6-20A509100183}">
      <dgm:prSet/>
      <dgm:spPr>
        <a:solidFill>
          <a:schemeClr val="accent1">
            <a:lumMod val="75000"/>
          </a:schemeClr>
        </a:solidFill>
      </dgm:spPr>
      <dgm:t>
        <a:bodyPr/>
        <a:lstStyle/>
        <a:p>
          <a:endParaRPr lang="en-US"/>
        </a:p>
      </dgm:t>
    </dgm:pt>
    <dgm:pt modelId="{0DF6A366-3141-48C4-8200-9099F0EBAFB7}">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Purpose</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FC074EC-F698-4411-A429-E186D57A5D90}" type="parTrans" cxnId="{F8A85FC7-E643-4BDD-B321-635920B1DAB7}">
      <dgm:prSet/>
      <dgm:spPr/>
      <dgm:t>
        <a:bodyPr/>
        <a:lstStyle/>
        <a:p>
          <a:endParaRPr lang="en-US"/>
        </a:p>
      </dgm:t>
    </dgm:pt>
    <dgm:pt modelId="{A3F56D0C-F8F3-4414-B84A-0FDCD4A9C5F8}" type="sibTrans" cxnId="{F8A85FC7-E643-4BDD-B321-635920B1DAB7}">
      <dgm:prSet/>
      <dgm:spPr>
        <a:solidFill>
          <a:schemeClr val="accent3">
            <a:lumMod val="60000"/>
            <a:lumOff val="40000"/>
          </a:schemeClr>
        </a:solidFill>
      </dgm:spPr>
      <dgm:t>
        <a:bodyPr/>
        <a:lstStyle/>
        <a:p>
          <a:endParaRPr lang="en-US"/>
        </a:p>
      </dgm:t>
    </dgm:pt>
    <dgm:pt modelId="{38599A40-4BB3-4DCB-83C9-0A2873C29FE7}">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Discussion of Levy for Taxes Payable in 2022</a:t>
          </a:r>
        </a:p>
      </dgm:t>
    </dgm:pt>
    <dgm:pt modelId="{6F154720-474D-4B74-B57B-9B8C6649FE95}" type="parTrans" cxnId="{58D15818-A572-4C69-8B0E-3A41D476D60B}">
      <dgm:prSet/>
      <dgm:spPr/>
      <dgm:t>
        <a:bodyPr/>
        <a:lstStyle/>
        <a:p>
          <a:endParaRPr lang="en-US"/>
        </a:p>
      </dgm:t>
    </dgm:pt>
    <dgm:pt modelId="{0A5B74B5-737A-4A9F-80D5-8C00B2DC35EF}" type="sibTrans" cxnId="{58D15818-A572-4C69-8B0E-3A41D476D60B}">
      <dgm:prSet/>
      <dgm:spPr/>
      <dgm:t>
        <a:bodyPr/>
        <a:lstStyle/>
        <a:p>
          <a:endParaRPr lang="en-US"/>
        </a:p>
      </dgm:t>
    </dgm:pt>
    <dgm:pt modelId="{79F6037B-3FBD-4617-9155-EF6670B3BE03}">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Discussion of 2022 Budget</a:t>
          </a:r>
        </a:p>
      </dgm:t>
    </dgm:pt>
    <dgm:pt modelId="{E1F33250-8683-4DF9-BEF3-3DA9C9DA2E7E}" type="parTrans" cxnId="{17014AD6-5D8E-43E0-A750-7CB3EFAA3DB7}">
      <dgm:prSet/>
      <dgm:spPr/>
      <dgm:t>
        <a:bodyPr/>
        <a:lstStyle/>
        <a:p>
          <a:endParaRPr lang="en-US"/>
        </a:p>
      </dgm:t>
    </dgm:pt>
    <dgm:pt modelId="{7BA4B2AD-0D45-4012-A073-633926FA0429}" type="sibTrans" cxnId="{17014AD6-5D8E-43E0-A750-7CB3EFAA3DB7}">
      <dgm:prSet/>
      <dgm:spPr/>
      <dgm:t>
        <a:bodyPr/>
        <a:lstStyle/>
        <a:p>
          <a:endParaRPr lang="en-US"/>
        </a:p>
      </dgm:t>
    </dgm:pt>
    <dgm:pt modelId="{16900DF9-AB57-4F78-90D2-BE7D3E585FB9}">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Public Input</a:t>
          </a:r>
        </a:p>
      </dgm:t>
    </dgm:pt>
    <dgm:pt modelId="{DC338F23-0957-46CF-A0A0-35EC662E78AD}" type="parTrans" cxnId="{1D435602-3905-4198-A76B-77658A13D9F4}">
      <dgm:prSet/>
      <dgm:spPr/>
      <dgm:t>
        <a:bodyPr/>
        <a:lstStyle/>
        <a:p>
          <a:endParaRPr lang="en-US"/>
        </a:p>
      </dgm:t>
    </dgm:pt>
    <dgm:pt modelId="{4A3A001C-9C0A-4DF7-9B43-29B1EC2F8C3F}" type="sibTrans" cxnId="{1D435602-3905-4198-A76B-77658A13D9F4}">
      <dgm:prSet/>
      <dgm:spPr/>
      <dgm:t>
        <a:bodyPr/>
        <a:lstStyle/>
        <a:p>
          <a:endParaRPr lang="en-US"/>
        </a:p>
      </dgm:t>
    </dgm:pt>
    <dgm:pt modelId="{6D2A71DB-A8D7-483F-8BF6-AF8D70B0290E}" type="pres">
      <dgm:prSet presAssocID="{DCC8BAC4-061E-4E1F-AFD9-B9E2A44830BF}" presName="cycle" presStyleCnt="0">
        <dgm:presLayoutVars>
          <dgm:dir/>
          <dgm:resizeHandles val="exact"/>
        </dgm:presLayoutVars>
      </dgm:prSet>
      <dgm:spPr/>
    </dgm:pt>
    <dgm:pt modelId="{AA1761B6-CA54-4C22-B507-CD0653215A59}" type="pres">
      <dgm:prSet presAssocID="{38851C6A-0A8C-4A6B-BE22-040412BC4A0C}" presName="dummy" presStyleCnt="0"/>
      <dgm:spPr/>
    </dgm:pt>
    <dgm:pt modelId="{DB376570-28F6-4E12-A8E4-434ABFD8BF97}" type="pres">
      <dgm:prSet presAssocID="{38851C6A-0A8C-4A6B-BE22-040412BC4A0C}" presName="node" presStyleLbl="revTx" presStyleIdx="0" presStyleCnt="2">
        <dgm:presLayoutVars>
          <dgm:bulletEnabled val="1"/>
        </dgm:presLayoutVars>
      </dgm:prSet>
      <dgm:spPr/>
    </dgm:pt>
    <dgm:pt modelId="{90494C31-8EFB-4380-9EE8-66C9A9922904}" type="pres">
      <dgm:prSet presAssocID="{A23D340E-E520-4EEE-9B4E-3F370E2CFD8E}" presName="sibTrans" presStyleLbl="node1" presStyleIdx="0" presStyleCnt="2"/>
      <dgm:spPr/>
    </dgm:pt>
    <dgm:pt modelId="{1A48020A-2F56-4280-8E86-440059ECCFAA}" type="pres">
      <dgm:prSet presAssocID="{0DF6A366-3141-48C4-8200-9099F0EBAFB7}" presName="dummy" presStyleCnt="0"/>
      <dgm:spPr/>
    </dgm:pt>
    <dgm:pt modelId="{F0C5B907-EC47-47F4-9E54-6CC016CA9F32}" type="pres">
      <dgm:prSet presAssocID="{0DF6A366-3141-48C4-8200-9099F0EBAFB7}" presName="node" presStyleLbl="revTx" presStyleIdx="1" presStyleCnt="2">
        <dgm:presLayoutVars>
          <dgm:bulletEnabled val="1"/>
        </dgm:presLayoutVars>
      </dgm:prSet>
      <dgm:spPr/>
    </dgm:pt>
    <dgm:pt modelId="{86935BF7-43CE-44F2-BEED-BD74F0D205BD}" type="pres">
      <dgm:prSet presAssocID="{A3F56D0C-F8F3-4414-B84A-0FDCD4A9C5F8}" presName="sibTrans" presStyleLbl="node1" presStyleIdx="1" presStyleCnt="2"/>
      <dgm:spPr/>
    </dgm:pt>
  </dgm:ptLst>
  <dgm:cxnLst>
    <dgm:cxn modelId="{1D435602-3905-4198-A76B-77658A13D9F4}" srcId="{0DF6A366-3141-48C4-8200-9099F0EBAFB7}" destId="{16900DF9-AB57-4F78-90D2-BE7D3E585FB9}" srcOrd="2" destOrd="0" parTransId="{DC338F23-0957-46CF-A0A0-35EC662E78AD}" sibTransId="{4A3A001C-9C0A-4DF7-9B43-29B1EC2F8C3F}"/>
    <dgm:cxn modelId="{03EDA911-93A6-42C9-BCBF-72A90A4FEDBF}" type="presOf" srcId="{79F6037B-3FBD-4617-9155-EF6670B3BE03}" destId="{F0C5B907-EC47-47F4-9E54-6CC016CA9F32}" srcOrd="0" destOrd="2" presId="urn:microsoft.com/office/officeart/2005/8/layout/cycle1"/>
    <dgm:cxn modelId="{58D15818-A572-4C69-8B0E-3A41D476D60B}" srcId="{0DF6A366-3141-48C4-8200-9099F0EBAFB7}" destId="{38599A40-4BB3-4DCB-83C9-0A2873C29FE7}" srcOrd="0" destOrd="0" parTransId="{6F154720-474D-4B74-B57B-9B8C6649FE95}" sibTransId="{0A5B74B5-737A-4A9F-80D5-8C00B2DC35EF}"/>
    <dgm:cxn modelId="{33C04D2B-FD8C-41EC-9528-7BF7887EAA90}" type="presOf" srcId="{DCC8BAC4-061E-4E1F-AFD9-B9E2A44830BF}" destId="{6D2A71DB-A8D7-483F-8BF6-AF8D70B0290E}" srcOrd="0" destOrd="0" presId="urn:microsoft.com/office/officeart/2005/8/layout/cycle1"/>
    <dgm:cxn modelId="{7191372F-4A72-46AD-802F-E8B5841AFA79}" type="presOf" srcId="{A23D340E-E520-4EEE-9B4E-3F370E2CFD8E}" destId="{90494C31-8EFB-4380-9EE8-66C9A9922904}" srcOrd="0" destOrd="0" presId="urn:microsoft.com/office/officeart/2005/8/layout/cycle1"/>
    <dgm:cxn modelId="{AD914D40-FC53-4EFB-B9A6-20A509100183}" srcId="{DCC8BAC4-061E-4E1F-AFD9-B9E2A44830BF}" destId="{38851C6A-0A8C-4A6B-BE22-040412BC4A0C}" srcOrd="0" destOrd="0" parTransId="{3F302E87-D530-458E-B872-96F5163A4173}" sibTransId="{A23D340E-E520-4EEE-9B4E-3F370E2CFD8E}"/>
    <dgm:cxn modelId="{7709494B-D828-4D7E-9C12-E5D985ADCFCA}" type="presOf" srcId="{A3F56D0C-F8F3-4414-B84A-0FDCD4A9C5F8}" destId="{86935BF7-43CE-44F2-BEED-BD74F0D205BD}" srcOrd="0" destOrd="0" presId="urn:microsoft.com/office/officeart/2005/8/layout/cycle1"/>
    <dgm:cxn modelId="{854966A0-829B-4B0B-A707-810745CFC247}" type="presOf" srcId="{16900DF9-AB57-4F78-90D2-BE7D3E585FB9}" destId="{F0C5B907-EC47-47F4-9E54-6CC016CA9F32}" srcOrd="0" destOrd="3" presId="urn:microsoft.com/office/officeart/2005/8/layout/cycle1"/>
    <dgm:cxn modelId="{8B9E2FC0-6991-4C77-854F-C7631629223C}" type="presOf" srcId="{0DF6A366-3141-48C4-8200-9099F0EBAFB7}" destId="{F0C5B907-EC47-47F4-9E54-6CC016CA9F32}" srcOrd="0" destOrd="0" presId="urn:microsoft.com/office/officeart/2005/8/layout/cycle1"/>
    <dgm:cxn modelId="{F8A85FC7-E643-4BDD-B321-635920B1DAB7}" srcId="{DCC8BAC4-061E-4E1F-AFD9-B9E2A44830BF}" destId="{0DF6A366-3141-48C4-8200-9099F0EBAFB7}" srcOrd="1" destOrd="0" parTransId="{5FC074EC-F698-4411-A429-E186D57A5D90}" sibTransId="{A3F56D0C-F8F3-4414-B84A-0FDCD4A9C5F8}"/>
    <dgm:cxn modelId="{17014AD6-5D8E-43E0-A750-7CB3EFAA3DB7}" srcId="{0DF6A366-3141-48C4-8200-9099F0EBAFB7}" destId="{79F6037B-3FBD-4617-9155-EF6670B3BE03}" srcOrd="1" destOrd="0" parTransId="{E1F33250-8683-4DF9-BEF3-3DA9C9DA2E7E}" sibTransId="{7BA4B2AD-0D45-4012-A073-633926FA0429}"/>
    <dgm:cxn modelId="{AA21CADB-5E1A-4478-B0C6-EE19886F1FE3}" type="presOf" srcId="{38851C6A-0A8C-4A6B-BE22-040412BC4A0C}" destId="{DB376570-28F6-4E12-A8E4-434ABFD8BF97}" srcOrd="0" destOrd="0" presId="urn:microsoft.com/office/officeart/2005/8/layout/cycle1"/>
    <dgm:cxn modelId="{9D4AEBFE-8008-4B81-A062-2BC16AE391CE}" type="presOf" srcId="{38599A40-4BB3-4DCB-83C9-0A2873C29FE7}" destId="{F0C5B907-EC47-47F4-9E54-6CC016CA9F32}" srcOrd="0" destOrd="1" presId="urn:microsoft.com/office/officeart/2005/8/layout/cycle1"/>
    <dgm:cxn modelId="{3C23C9F2-D7D7-4A50-AE94-91F694E1EC3D}" type="presParOf" srcId="{6D2A71DB-A8D7-483F-8BF6-AF8D70B0290E}" destId="{AA1761B6-CA54-4C22-B507-CD0653215A59}" srcOrd="0" destOrd="0" presId="urn:microsoft.com/office/officeart/2005/8/layout/cycle1"/>
    <dgm:cxn modelId="{5C5520B0-71AC-4B73-A847-82F0552195B3}" type="presParOf" srcId="{6D2A71DB-A8D7-483F-8BF6-AF8D70B0290E}" destId="{DB376570-28F6-4E12-A8E4-434ABFD8BF97}" srcOrd="1" destOrd="0" presId="urn:microsoft.com/office/officeart/2005/8/layout/cycle1"/>
    <dgm:cxn modelId="{065D617A-4EBA-4FF6-9EA3-C7E21FDBB57D}" type="presParOf" srcId="{6D2A71DB-A8D7-483F-8BF6-AF8D70B0290E}" destId="{90494C31-8EFB-4380-9EE8-66C9A9922904}" srcOrd="2" destOrd="0" presId="urn:microsoft.com/office/officeart/2005/8/layout/cycle1"/>
    <dgm:cxn modelId="{2A4550C7-D42C-42C2-879D-34332A71DE32}" type="presParOf" srcId="{6D2A71DB-A8D7-483F-8BF6-AF8D70B0290E}" destId="{1A48020A-2F56-4280-8E86-440059ECCFAA}" srcOrd="3" destOrd="0" presId="urn:microsoft.com/office/officeart/2005/8/layout/cycle1"/>
    <dgm:cxn modelId="{4270C165-5F0D-41A8-827A-33BA8CB2F5E4}" type="presParOf" srcId="{6D2A71DB-A8D7-483F-8BF6-AF8D70B0290E}" destId="{F0C5B907-EC47-47F4-9E54-6CC016CA9F32}" srcOrd="4" destOrd="0" presId="urn:microsoft.com/office/officeart/2005/8/layout/cycle1"/>
    <dgm:cxn modelId="{453079F5-28D5-4407-AA00-91F05AF4E379}" type="presParOf" srcId="{6D2A71DB-A8D7-483F-8BF6-AF8D70B0290E}" destId="{86935BF7-43CE-44F2-BEED-BD74F0D205BD}"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D7668-28A5-4F5B-A6D1-5C7DC2A1BAC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6B8EB66-BA9E-4234-B7BB-E503D123A2CE}">
      <dgm:prSet/>
      <dgm:spPr/>
      <dgm:t>
        <a:bodyPr/>
        <a:lstStyle/>
        <a:p>
          <a:pPr>
            <a:lnSpc>
              <a:spcPct val="100000"/>
            </a:lnSpc>
          </a:pPr>
          <a:r>
            <a:rPr lang="en-US" dirty="0"/>
            <a:t>Council Establishes 2022 Budget Goals and Objectives</a:t>
          </a:r>
        </a:p>
      </dgm:t>
    </dgm:pt>
    <dgm:pt modelId="{D977A344-65E5-4AB3-A627-CEF82A68D71D}" type="parTrans" cxnId="{D7C1EB9E-34C8-420E-BBDA-F76698A6DB13}">
      <dgm:prSet/>
      <dgm:spPr/>
      <dgm:t>
        <a:bodyPr/>
        <a:lstStyle/>
        <a:p>
          <a:endParaRPr lang="en-US"/>
        </a:p>
      </dgm:t>
    </dgm:pt>
    <dgm:pt modelId="{4F9C6A7B-8A25-4F65-8627-E57C81F15B2F}" type="sibTrans" cxnId="{D7C1EB9E-34C8-420E-BBDA-F76698A6DB13}">
      <dgm:prSet phldrT="1"/>
      <dgm:spPr/>
      <dgm:t>
        <a:bodyPr/>
        <a:lstStyle/>
        <a:p>
          <a:endParaRPr lang="en-US"/>
        </a:p>
      </dgm:t>
    </dgm:pt>
    <dgm:pt modelId="{D80707CA-9AE7-4A8A-B89D-F46E2E722B64}">
      <dgm:prSet/>
      <dgm:spPr/>
      <dgm:t>
        <a:bodyPr/>
        <a:lstStyle/>
        <a:p>
          <a:pPr>
            <a:lnSpc>
              <a:spcPct val="100000"/>
            </a:lnSpc>
          </a:pPr>
          <a:r>
            <a:rPr lang="en-US" dirty="0"/>
            <a:t>Staff Prepares Proposed Budgets</a:t>
          </a:r>
        </a:p>
      </dgm:t>
    </dgm:pt>
    <dgm:pt modelId="{B25007E9-2F95-445D-A6AE-96FD617D543A}" type="parTrans" cxnId="{A5115C34-308E-4E2F-8AC3-BC8AF386872F}">
      <dgm:prSet/>
      <dgm:spPr/>
      <dgm:t>
        <a:bodyPr/>
        <a:lstStyle/>
        <a:p>
          <a:endParaRPr lang="en-US"/>
        </a:p>
      </dgm:t>
    </dgm:pt>
    <dgm:pt modelId="{D2067AC7-62B8-447C-9117-0C49A57EA44F}" type="sibTrans" cxnId="{A5115C34-308E-4E2F-8AC3-BC8AF386872F}">
      <dgm:prSet phldrT="2"/>
      <dgm:spPr/>
      <dgm:t>
        <a:bodyPr/>
        <a:lstStyle/>
        <a:p>
          <a:endParaRPr lang="en-US"/>
        </a:p>
      </dgm:t>
    </dgm:pt>
    <dgm:pt modelId="{4552C552-8A4E-4480-8575-219D925B2FCF}">
      <dgm:prSet/>
      <dgm:spPr/>
      <dgm:t>
        <a:bodyPr/>
        <a:lstStyle/>
        <a:p>
          <a:pPr>
            <a:lnSpc>
              <a:spcPct val="100000"/>
            </a:lnSpc>
          </a:pPr>
          <a:r>
            <a:rPr lang="en-US" dirty="0"/>
            <a:t>Budget Discussions at Council Work Sessions</a:t>
          </a:r>
        </a:p>
      </dgm:t>
    </dgm:pt>
    <dgm:pt modelId="{56571F92-C40A-4BD3-8A3E-1C9D53ADC07F}" type="parTrans" cxnId="{8FC81766-7C7E-47BE-A28B-2D3E2FCEDA3D}">
      <dgm:prSet/>
      <dgm:spPr/>
      <dgm:t>
        <a:bodyPr/>
        <a:lstStyle/>
        <a:p>
          <a:endParaRPr lang="en-US"/>
        </a:p>
      </dgm:t>
    </dgm:pt>
    <dgm:pt modelId="{E2FFB720-0AF2-4F20-9997-21363BAA3F99}" type="sibTrans" cxnId="{8FC81766-7C7E-47BE-A28B-2D3E2FCEDA3D}">
      <dgm:prSet phldrT="3"/>
      <dgm:spPr/>
      <dgm:t>
        <a:bodyPr/>
        <a:lstStyle/>
        <a:p>
          <a:endParaRPr lang="en-US"/>
        </a:p>
      </dgm:t>
    </dgm:pt>
    <dgm:pt modelId="{E969CDC2-72FD-4510-9E04-153E6D36783B}">
      <dgm:prSet/>
      <dgm:spPr/>
      <dgm:t>
        <a:bodyPr/>
        <a:lstStyle/>
        <a:p>
          <a:pPr>
            <a:lnSpc>
              <a:spcPct val="100000"/>
            </a:lnSpc>
          </a:pPr>
          <a:r>
            <a:rPr lang="en-US"/>
            <a:t>Preliminary Tax Levy &amp; Budget</a:t>
          </a:r>
        </a:p>
      </dgm:t>
    </dgm:pt>
    <dgm:pt modelId="{E79921EF-A331-49EF-B365-81CA255609A3}" type="parTrans" cxnId="{0BA472DD-3780-48F4-AE7A-89CA17AE8344}">
      <dgm:prSet/>
      <dgm:spPr/>
      <dgm:t>
        <a:bodyPr/>
        <a:lstStyle/>
        <a:p>
          <a:endParaRPr lang="en-US"/>
        </a:p>
      </dgm:t>
    </dgm:pt>
    <dgm:pt modelId="{22523896-0B81-4C0D-B423-6BB4512B219A}" type="sibTrans" cxnId="{0BA472DD-3780-48F4-AE7A-89CA17AE8344}">
      <dgm:prSet phldrT="4"/>
      <dgm:spPr/>
      <dgm:t>
        <a:bodyPr/>
        <a:lstStyle/>
        <a:p>
          <a:endParaRPr lang="en-US"/>
        </a:p>
      </dgm:t>
    </dgm:pt>
    <dgm:pt modelId="{C21885F0-DD3B-4F50-B01B-552CED24979E}">
      <dgm:prSet/>
      <dgm:spPr/>
      <dgm:t>
        <a:bodyPr/>
        <a:lstStyle/>
        <a:p>
          <a:pPr>
            <a:lnSpc>
              <a:spcPct val="100000"/>
            </a:lnSpc>
          </a:pPr>
          <a:r>
            <a:rPr lang="en-US" dirty="0"/>
            <a:t>Approved on September 16, 2019</a:t>
          </a:r>
        </a:p>
      </dgm:t>
    </dgm:pt>
    <dgm:pt modelId="{5947F83F-4E13-49D1-8542-E86DD5E46192}" type="parTrans" cxnId="{5931BF8D-760B-48AD-B98B-4A66CE002DB6}">
      <dgm:prSet/>
      <dgm:spPr/>
      <dgm:t>
        <a:bodyPr/>
        <a:lstStyle/>
        <a:p>
          <a:endParaRPr lang="en-US"/>
        </a:p>
      </dgm:t>
    </dgm:pt>
    <dgm:pt modelId="{4FBA9CF6-49F7-4CD2-93AB-ED68E86C6A1E}" type="sibTrans" cxnId="{5931BF8D-760B-48AD-B98B-4A66CE002DB6}">
      <dgm:prSet/>
      <dgm:spPr/>
      <dgm:t>
        <a:bodyPr/>
        <a:lstStyle/>
        <a:p>
          <a:endParaRPr lang="en-US"/>
        </a:p>
      </dgm:t>
    </dgm:pt>
    <dgm:pt modelId="{D8070C0E-BC0A-43CD-AE49-0B206F581929}">
      <dgm:prSet/>
      <dgm:spPr/>
      <dgm:t>
        <a:bodyPr/>
        <a:lstStyle/>
        <a:p>
          <a:pPr>
            <a:lnSpc>
              <a:spcPct val="100000"/>
            </a:lnSpc>
          </a:pPr>
          <a:r>
            <a:rPr lang="en-US"/>
            <a:t>Continue Budget Review</a:t>
          </a:r>
        </a:p>
      </dgm:t>
    </dgm:pt>
    <dgm:pt modelId="{D3763135-5412-49F3-99AB-D169217F62A3}" type="parTrans" cxnId="{F2F107C4-B90F-4997-AB26-54A466B97A95}">
      <dgm:prSet/>
      <dgm:spPr/>
      <dgm:t>
        <a:bodyPr/>
        <a:lstStyle/>
        <a:p>
          <a:endParaRPr lang="en-US"/>
        </a:p>
      </dgm:t>
    </dgm:pt>
    <dgm:pt modelId="{C7DC73D9-2B24-4DEC-B988-4217D043BA06}" type="sibTrans" cxnId="{F2F107C4-B90F-4997-AB26-54A466B97A95}">
      <dgm:prSet phldrT="5"/>
      <dgm:spPr/>
      <dgm:t>
        <a:bodyPr/>
        <a:lstStyle/>
        <a:p>
          <a:endParaRPr lang="en-US"/>
        </a:p>
      </dgm:t>
    </dgm:pt>
    <dgm:pt modelId="{E21E2177-AAF3-4D1E-BDD6-1BBD0C2DD9D6}">
      <dgm:prSet/>
      <dgm:spPr/>
      <dgm:t>
        <a:bodyPr/>
        <a:lstStyle/>
        <a:p>
          <a:pPr>
            <a:lnSpc>
              <a:spcPct val="100000"/>
            </a:lnSpc>
          </a:pPr>
          <a:r>
            <a:rPr lang="en-US"/>
            <a:t>Final Budget Adoption</a:t>
          </a:r>
        </a:p>
      </dgm:t>
    </dgm:pt>
    <dgm:pt modelId="{06D49F00-261B-4F3F-B547-D0E9CF3C2204}" type="parTrans" cxnId="{1780D0C8-1FD5-46CB-BCB2-584B5A70A23E}">
      <dgm:prSet/>
      <dgm:spPr/>
      <dgm:t>
        <a:bodyPr/>
        <a:lstStyle/>
        <a:p>
          <a:endParaRPr lang="en-US"/>
        </a:p>
      </dgm:t>
    </dgm:pt>
    <dgm:pt modelId="{5E1AFE6B-3F99-473E-9B09-7043786706AF}" type="sibTrans" cxnId="{1780D0C8-1FD5-46CB-BCB2-584B5A70A23E}">
      <dgm:prSet phldrT="6"/>
      <dgm:spPr/>
      <dgm:t>
        <a:bodyPr/>
        <a:lstStyle/>
        <a:p>
          <a:endParaRPr lang="en-US"/>
        </a:p>
      </dgm:t>
    </dgm:pt>
    <dgm:pt modelId="{6273ADB0-4C8B-4359-B2AD-E980E617D002}">
      <dgm:prSet/>
      <dgm:spPr/>
      <dgm:t>
        <a:bodyPr/>
        <a:lstStyle/>
        <a:p>
          <a:pPr>
            <a:lnSpc>
              <a:spcPct val="100000"/>
            </a:lnSpc>
          </a:pPr>
          <a:r>
            <a:rPr lang="en-US"/>
            <a:t>Truth in Taxation</a:t>
          </a:r>
        </a:p>
      </dgm:t>
    </dgm:pt>
    <dgm:pt modelId="{B751A906-1F2C-4BD4-99B7-D91444637C41}" type="parTrans" cxnId="{82A5EEE5-2162-460B-B6D7-08285271EEA4}">
      <dgm:prSet/>
      <dgm:spPr/>
      <dgm:t>
        <a:bodyPr/>
        <a:lstStyle/>
        <a:p>
          <a:endParaRPr lang="en-US"/>
        </a:p>
      </dgm:t>
    </dgm:pt>
    <dgm:pt modelId="{B14E67E5-4AFB-45A4-B997-57F07F7B9DCB}" type="sibTrans" cxnId="{82A5EEE5-2162-460B-B6D7-08285271EEA4}">
      <dgm:prSet/>
      <dgm:spPr/>
      <dgm:t>
        <a:bodyPr/>
        <a:lstStyle/>
        <a:p>
          <a:endParaRPr lang="en-US"/>
        </a:p>
      </dgm:t>
    </dgm:pt>
    <dgm:pt modelId="{4ADE18F9-A136-4627-AA3A-8EBB55D8B1D7}">
      <dgm:prSet/>
      <dgm:spPr/>
      <dgm:t>
        <a:bodyPr/>
        <a:lstStyle/>
        <a:p>
          <a:pPr>
            <a:lnSpc>
              <a:spcPct val="100000"/>
            </a:lnSpc>
          </a:pPr>
          <a:r>
            <a:rPr lang="en-US"/>
            <a:t>Public Input</a:t>
          </a:r>
        </a:p>
      </dgm:t>
    </dgm:pt>
    <dgm:pt modelId="{449D625F-1C49-4E08-936C-5DE5F89BCCF4}" type="parTrans" cxnId="{46981009-953B-4ABF-AF46-578DEF1B4F9C}">
      <dgm:prSet/>
      <dgm:spPr/>
      <dgm:t>
        <a:bodyPr/>
        <a:lstStyle/>
        <a:p>
          <a:endParaRPr lang="en-US"/>
        </a:p>
      </dgm:t>
    </dgm:pt>
    <dgm:pt modelId="{A5721B8A-2D8C-425E-86FE-BDB3E7F3960C}" type="sibTrans" cxnId="{46981009-953B-4ABF-AF46-578DEF1B4F9C}">
      <dgm:prSet/>
      <dgm:spPr/>
      <dgm:t>
        <a:bodyPr/>
        <a:lstStyle/>
        <a:p>
          <a:endParaRPr lang="en-US"/>
        </a:p>
      </dgm:t>
    </dgm:pt>
    <dgm:pt modelId="{E079B344-5F45-4715-948A-C202A8E769B1}" type="pres">
      <dgm:prSet presAssocID="{819D7668-28A5-4F5B-A6D1-5C7DC2A1BACC}" presName="root" presStyleCnt="0">
        <dgm:presLayoutVars>
          <dgm:dir/>
          <dgm:resizeHandles val="exact"/>
        </dgm:presLayoutVars>
      </dgm:prSet>
      <dgm:spPr/>
    </dgm:pt>
    <dgm:pt modelId="{CF8E6AC0-43AC-451F-8387-1226E57EB905}" type="pres">
      <dgm:prSet presAssocID="{86B8EB66-BA9E-4234-B7BB-E503D123A2CE}" presName="compNode" presStyleCnt="0"/>
      <dgm:spPr/>
    </dgm:pt>
    <dgm:pt modelId="{BBE8EC4C-D84F-4A45-97DB-D79FA279B51B}" type="pres">
      <dgm:prSet presAssocID="{86B8EB66-BA9E-4234-B7BB-E503D123A2CE}" presName="bgRect" presStyleLbl="bgShp" presStyleIdx="0" presStyleCnt="6"/>
      <dgm:spPr/>
    </dgm:pt>
    <dgm:pt modelId="{7273E63F-D1A0-47EB-BF7C-5528490C3AFE}" type="pres">
      <dgm:prSet presAssocID="{86B8EB66-BA9E-4234-B7BB-E503D123A2C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8AFBE603-B33A-4F43-B03F-54EA6780654C}" type="pres">
      <dgm:prSet presAssocID="{86B8EB66-BA9E-4234-B7BB-E503D123A2CE}" presName="spaceRect" presStyleCnt="0"/>
      <dgm:spPr/>
    </dgm:pt>
    <dgm:pt modelId="{F5B4550E-1DEA-42CA-B4E6-3D1CCB242356}" type="pres">
      <dgm:prSet presAssocID="{86B8EB66-BA9E-4234-B7BB-E503D123A2CE}" presName="parTx" presStyleLbl="revTx" presStyleIdx="0" presStyleCnt="8">
        <dgm:presLayoutVars>
          <dgm:chMax val="0"/>
          <dgm:chPref val="0"/>
        </dgm:presLayoutVars>
      </dgm:prSet>
      <dgm:spPr/>
    </dgm:pt>
    <dgm:pt modelId="{F9DE5768-AFC4-4674-B246-32E4DB0C006A}" type="pres">
      <dgm:prSet presAssocID="{4F9C6A7B-8A25-4F65-8627-E57C81F15B2F}" presName="sibTrans" presStyleCnt="0"/>
      <dgm:spPr/>
    </dgm:pt>
    <dgm:pt modelId="{37B41AEB-4D17-46EE-89F6-FF934846F762}" type="pres">
      <dgm:prSet presAssocID="{D80707CA-9AE7-4A8A-B89D-F46E2E722B64}" presName="compNode" presStyleCnt="0"/>
      <dgm:spPr/>
    </dgm:pt>
    <dgm:pt modelId="{3E1BCA3D-87CE-43CA-AB10-6134F669BA7D}" type="pres">
      <dgm:prSet presAssocID="{D80707CA-9AE7-4A8A-B89D-F46E2E722B64}" presName="bgRect" presStyleLbl="bgShp" presStyleIdx="1" presStyleCnt="6"/>
      <dgm:spPr/>
    </dgm:pt>
    <dgm:pt modelId="{C71A2A81-3944-43A1-B3F3-3F302846D773}" type="pres">
      <dgm:prSet presAssocID="{D80707CA-9AE7-4A8A-B89D-F46E2E722B6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9BADCEE-BF64-4101-B530-FC93394B8061}" type="pres">
      <dgm:prSet presAssocID="{D80707CA-9AE7-4A8A-B89D-F46E2E722B64}" presName="spaceRect" presStyleCnt="0"/>
      <dgm:spPr/>
    </dgm:pt>
    <dgm:pt modelId="{D5A51A6E-2444-4C6E-A544-12453F0D736D}" type="pres">
      <dgm:prSet presAssocID="{D80707CA-9AE7-4A8A-B89D-F46E2E722B64}" presName="parTx" presStyleLbl="revTx" presStyleIdx="1" presStyleCnt="8">
        <dgm:presLayoutVars>
          <dgm:chMax val="0"/>
          <dgm:chPref val="0"/>
        </dgm:presLayoutVars>
      </dgm:prSet>
      <dgm:spPr/>
    </dgm:pt>
    <dgm:pt modelId="{6EEEB95A-92DD-4FE6-9E05-D7486741EA8B}" type="pres">
      <dgm:prSet presAssocID="{D2067AC7-62B8-447C-9117-0C49A57EA44F}" presName="sibTrans" presStyleCnt="0"/>
      <dgm:spPr/>
    </dgm:pt>
    <dgm:pt modelId="{045EE891-9589-441C-AC36-B00AA8947917}" type="pres">
      <dgm:prSet presAssocID="{4552C552-8A4E-4480-8575-219D925B2FCF}" presName="compNode" presStyleCnt="0"/>
      <dgm:spPr/>
    </dgm:pt>
    <dgm:pt modelId="{E1A2E938-1890-4650-956A-655381810D06}" type="pres">
      <dgm:prSet presAssocID="{4552C552-8A4E-4480-8575-219D925B2FCF}" presName="bgRect" presStyleLbl="bgShp" presStyleIdx="2" presStyleCnt="6"/>
      <dgm:spPr/>
    </dgm:pt>
    <dgm:pt modelId="{36C5AF23-A9B6-4B5D-AA8C-13A956F4E615}" type="pres">
      <dgm:prSet presAssocID="{4552C552-8A4E-4480-8575-219D925B2FC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U-turn"/>
        </a:ext>
      </dgm:extLst>
    </dgm:pt>
    <dgm:pt modelId="{7EBF2F8C-AF5A-4A58-93E1-0D8769E6DF0E}" type="pres">
      <dgm:prSet presAssocID="{4552C552-8A4E-4480-8575-219D925B2FCF}" presName="spaceRect" presStyleCnt="0"/>
      <dgm:spPr/>
    </dgm:pt>
    <dgm:pt modelId="{97207283-BE19-4224-B4B8-F6D494CB8BF4}" type="pres">
      <dgm:prSet presAssocID="{4552C552-8A4E-4480-8575-219D925B2FCF}" presName="parTx" presStyleLbl="revTx" presStyleIdx="2" presStyleCnt="8">
        <dgm:presLayoutVars>
          <dgm:chMax val="0"/>
          <dgm:chPref val="0"/>
        </dgm:presLayoutVars>
      </dgm:prSet>
      <dgm:spPr/>
    </dgm:pt>
    <dgm:pt modelId="{07C4FFEF-6C7E-498F-9738-A50A8122E313}" type="pres">
      <dgm:prSet presAssocID="{E2FFB720-0AF2-4F20-9997-21363BAA3F99}" presName="sibTrans" presStyleCnt="0"/>
      <dgm:spPr/>
    </dgm:pt>
    <dgm:pt modelId="{33BDB76F-B3D1-4A69-BC58-DD37BAE95B4B}" type="pres">
      <dgm:prSet presAssocID="{E969CDC2-72FD-4510-9E04-153E6D36783B}" presName="compNode" presStyleCnt="0"/>
      <dgm:spPr/>
    </dgm:pt>
    <dgm:pt modelId="{5885E4F7-BBBC-43E6-AA16-7B7DD2ECF944}" type="pres">
      <dgm:prSet presAssocID="{E969CDC2-72FD-4510-9E04-153E6D36783B}" presName="bgRect" presStyleLbl="bgShp" presStyleIdx="3" presStyleCnt="6"/>
      <dgm:spPr/>
    </dgm:pt>
    <dgm:pt modelId="{6B8D5DC3-72E8-44A0-8AB5-C9D654F90FB6}" type="pres">
      <dgm:prSet presAssocID="{E969CDC2-72FD-4510-9E04-153E6D36783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71B50B9-6055-4650-8DCD-6215F9321CC7}" type="pres">
      <dgm:prSet presAssocID="{E969CDC2-72FD-4510-9E04-153E6D36783B}" presName="spaceRect" presStyleCnt="0"/>
      <dgm:spPr/>
    </dgm:pt>
    <dgm:pt modelId="{E2A7F836-1228-4068-919C-2757DCD56DFF}" type="pres">
      <dgm:prSet presAssocID="{E969CDC2-72FD-4510-9E04-153E6D36783B}" presName="parTx" presStyleLbl="revTx" presStyleIdx="3" presStyleCnt="8">
        <dgm:presLayoutVars>
          <dgm:chMax val="0"/>
          <dgm:chPref val="0"/>
        </dgm:presLayoutVars>
      </dgm:prSet>
      <dgm:spPr/>
    </dgm:pt>
    <dgm:pt modelId="{158B080C-0910-4D19-BDA3-D06D168E23B1}" type="pres">
      <dgm:prSet presAssocID="{E969CDC2-72FD-4510-9E04-153E6D36783B}" presName="desTx" presStyleLbl="revTx" presStyleIdx="4" presStyleCnt="8">
        <dgm:presLayoutVars/>
      </dgm:prSet>
      <dgm:spPr/>
    </dgm:pt>
    <dgm:pt modelId="{F20B0B21-E780-4A8E-9D2E-231990073F51}" type="pres">
      <dgm:prSet presAssocID="{22523896-0B81-4C0D-B423-6BB4512B219A}" presName="sibTrans" presStyleCnt="0"/>
      <dgm:spPr/>
    </dgm:pt>
    <dgm:pt modelId="{A8290671-2818-4EAF-A8C2-847AFF8FD823}" type="pres">
      <dgm:prSet presAssocID="{D8070C0E-BC0A-43CD-AE49-0B206F581929}" presName="compNode" presStyleCnt="0"/>
      <dgm:spPr/>
    </dgm:pt>
    <dgm:pt modelId="{F8B5DB89-9BC8-4E8A-85BD-28F32A3E3D81}" type="pres">
      <dgm:prSet presAssocID="{D8070C0E-BC0A-43CD-AE49-0B206F581929}" presName="bgRect" presStyleLbl="bgShp" presStyleIdx="4" presStyleCnt="6"/>
      <dgm:spPr/>
    </dgm:pt>
    <dgm:pt modelId="{AD712EA8-4F4B-4698-B8F3-5BA522929B31}" type="pres">
      <dgm:prSet presAssocID="{D8070C0E-BC0A-43CD-AE49-0B206F58192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umbs Up Sign"/>
        </a:ext>
      </dgm:extLst>
    </dgm:pt>
    <dgm:pt modelId="{96F944D6-2FF1-46B3-8F8A-88057AA11925}" type="pres">
      <dgm:prSet presAssocID="{D8070C0E-BC0A-43CD-AE49-0B206F581929}" presName="spaceRect" presStyleCnt="0"/>
      <dgm:spPr/>
    </dgm:pt>
    <dgm:pt modelId="{80BE7B01-B573-4B4E-8CE0-0A125D72CFD3}" type="pres">
      <dgm:prSet presAssocID="{D8070C0E-BC0A-43CD-AE49-0B206F581929}" presName="parTx" presStyleLbl="revTx" presStyleIdx="5" presStyleCnt="8">
        <dgm:presLayoutVars>
          <dgm:chMax val="0"/>
          <dgm:chPref val="0"/>
        </dgm:presLayoutVars>
      </dgm:prSet>
      <dgm:spPr/>
    </dgm:pt>
    <dgm:pt modelId="{9B97EE10-CC67-4759-8335-87098463F4B4}" type="pres">
      <dgm:prSet presAssocID="{C7DC73D9-2B24-4DEC-B988-4217D043BA06}" presName="sibTrans" presStyleCnt="0"/>
      <dgm:spPr/>
    </dgm:pt>
    <dgm:pt modelId="{E01D0D94-C905-468F-A183-B0374DDF2B7F}" type="pres">
      <dgm:prSet presAssocID="{E21E2177-AAF3-4D1E-BDD6-1BBD0C2DD9D6}" presName="compNode" presStyleCnt="0"/>
      <dgm:spPr/>
    </dgm:pt>
    <dgm:pt modelId="{C675795E-1196-460E-B8F3-091C2B3569A6}" type="pres">
      <dgm:prSet presAssocID="{E21E2177-AAF3-4D1E-BDD6-1BBD0C2DD9D6}" presName="bgRect" presStyleLbl="bgShp" presStyleIdx="5" presStyleCnt="6"/>
      <dgm:spPr/>
    </dgm:pt>
    <dgm:pt modelId="{B3F28B22-51F9-446C-8423-72BFE2FCB070}" type="pres">
      <dgm:prSet presAssocID="{E21E2177-AAF3-4D1E-BDD6-1BBD0C2DD9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m"/>
        </a:ext>
      </dgm:extLst>
    </dgm:pt>
    <dgm:pt modelId="{BDADAD44-1481-4802-B1F0-152801594BEA}" type="pres">
      <dgm:prSet presAssocID="{E21E2177-AAF3-4D1E-BDD6-1BBD0C2DD9D6}" presName="spaceRect" presStyleCnt="0"/>
      <dgm:spPr/>
    </dgm:pt>
    <dgm:pt modelId="{7E122E73-8B04-47C3-A16F-2F24EB2C1BFE}" type="pres">
      <dgm:prSet presAssocID="{E21E2177-AAF3-4D1E-BDD6-1BBD0C2DD9D6}" presName="parTx" presStyleLbl="revTx" presStyleIdx="6" presStyleCnt="8">
        <dgm:presLayoutVars>
          <dgm:chMax val="0"/>
          <dgm:chPref val="0"/>
        </dgm:presLayoutVars>
      </dgm:prSet>
      <dgm:spPr/>
    </dgm:pt>
    <dgm:pt modelId="{E8064ABB-C0FD-47EF-9A9E-A7BC20DAE0EE}" type="pres">
      <dgm:prSet presAssocID="{E21E2177-AAF3-4D1E-BDD6-1BBD0C2DD9D6}" presName="desTx" presStyleLbl="revTx" presStyleIdx="7" presStyleCnt="8">
        <dgm:presLayoutVars/>
      </dgm:prSet>
      <dgm:spPr/>
    </dgm:pt>
  </dgm:ptLst>
  <dgm:cxnLst>
    <dgm:cxn modelId="{46981009-953B-4ABF-AF46-578DEF1B4F9C}" srcId="{E21E2177-AAF3-4D1E-BDD6-1BBD0C2DD9D6}" destId="{4ADE18F9-A136-4627-AA3A-8EBB55D8B1D7}" srcOrd="1" destOrd="0" parTransId="{449D625F-1C49-4E08-936C-5DE5F89BCCF4}" sibTransId="{A5721B8A-2D8C-425E-86FE-BDB3E7F3960C}"/>
    <dgm:cxn modelId="{88FD6A13-0F18-4EC3-94E9-4E1B969F90CC}" type="presOf" srcId="{4ADE18F9-A136-4627-AA3A-8EBB55D8B1D7}" destId="{E8064ABB-C0FD-47EF-9A9E-A7BC20DAE0EE}" srcOrd="0" destOrd="1" presId="urn:microsoft.com/office/officeart/2018/2/layout/IconVerticalSolidList"/>
    <dgm:cxn modelId="{8C3BF81E-FED4-4821-A5C4-5C96CF901033}" type="presOf" srcId="{6273ADB0-4C8B-4359-B2AD-E980E617D002}" destId="{E8064ABB-C0FD-47EF-9A9E-A7BC20DAE0EE}" srcOrd="0" destOrd="0" presId="urn:microsoft.com/office/officeart/2018/2/layout/IconVerticalSolidList"/>
    <dgm:cxn modelId="{DA5CCE20-B9D6-4F17-A221-6E6BCA06F3BD}" type="presOf" srcId="{C21885F0-DD3B-4F50-B01B-552CED24979E}" destId="{158B080C-0910-4D19-BDA3-D06D168E23B1}" srcOrd="0" destOrd="0" presId="urn:microsoft.com/office/officeart/2018/2/layout/IconVerticalSolidList"/>
    <dgm:cxn modelId="{A5115C34-308E-4E2F-8AC3-BC8AF386872F}" srcId="{819D7668-28A5-4F5B-A6D1-5C7DC2A1BACC}" destId="{D80707CA-9AE7-4A8A-B89D-F46E2E722B64}" srcOrd="1" destOrd="0" parTransId="{B25007E9-2F95-445D-A6AE-96FD617D543A}" sibTransId="{D2067AC7-62B8-447C-9117-0C49A57EA44F}"/>
    <dgm:cxn modelId="{6FD30838-A677-492E-8CD1-A5BFDAFF8107}" type="presOf" srcId="{819D7668-28A5-4F5B-A6D1-5C7DC2A1BACC}" destId="{E079B344-5F45-4715-948A-C202A8E769B1}" srcOrd="0" destOrd="0" presId="urn:microsoft.com/office/officeart/2018/2/layout/IconVerticalSolidList"/>
    <dgm:cxn modelId="{8B8B1163-4F9E-46ED-8959-C3F40DE150F8}" type="presOf" srcId="{D8070C0E-BC0A-43CD-AE49-0B206F581929}" destId="{80BE7B01-B573-4B4E-8CE0-0A125D72CFD3}" srcOrd="0" destOrd="0" presId="urn:microsoft.com/office/officeart/2018/2/layout/IconVerticalSolidList"/>
    <dgm:cxn modelId="{271E1566-FD72-4311-A746-8B5A6AAA2B48}" type="presOf" srcId="{86B8EB66-BA9E-4234-B7BB-E503D123A2CE}" destId="{F5B4550E-1DEA-42CA-B4E6-3D1CCB242356}" srcOrd="0" destOrd="0" presId="urn:microsoft.com/office/officeart/2018/2/layout/IconVerticalSolidList"/>
    <dgm:cxn modelId="{8FC81766-7C7E-47BE-A28B-2D3E2FCEDA3D}" srcId="{819D7668-28A5-4F5B-A6D1-5C7DC2A1BACC}" destId="{4552C552-8A4E-4480-8575-219D925B2FCF}" srcOrd="2" destOrd="0" parTransId="{56571F92-C40A-4BD3-8A3E-1C9D53ADC07F}" sibTransId="{E2FFB720-0AF2-4F20-9997-21363BAA3F99}"/>
    <dgm:cxn modelId="{B540706B-F641-4C56-89DC-71D68BD2FB14}" type="presOf" srcId="{E21E2177-AAF3-4D1E-BDD6-1BBD0C2DD9D6}" destId="{7E122E73-8B04-47C3-A16F-2F24EB2C1BFE}" srcOrd="0" destOrd="0" presId="urn:microsoft.com/office/officeart/2018/2/layout/IconVerticalSolidList"/>
    <dgm:cxn modelId="{1B5D7F4B-1BEC-45A4-B2B7-09F6C6C2E85D}" type="presOf" srcId="{E969CDC2-72FD-4510-9E04-153E6D36783B}" destId="{E2A7F836-1228-4068-919C-2757DCD56DFF}" srcOrd="0" destOrd="0" presId="urn:microsoft.com/office/officeart/2018/2/layout/IconVerticalSolidList"/>
    <dgm:cxn modelId="{5931BF8D-760B-48AD-B98B-4A66CE002DB6}" srcId="{E969CDC2-72FD-4510-9E04-153E6D36783B}" destId="{C21885F0-DD3B-4F50-B01B-552CED24979E}" srcOrd="0" destOrd="0" parTransId="{5947F83F-4E13-49D1-8542-E86DD5E46192}" sibTransId="{4FBA9CF6-49F7-4CD2-93AB-ED68E86C6A1E}"/>
    <dgm:cxn modelId="{31299199-06A1-4E77-B9DC-4C077D0945A7}" type="presOf" srcId="{4552C552-8A4E-4480-8575-219D925B2FCF}" destId="{97207283-BE19-4224-B4B8-F6D494CB8BF4}" srcOrd="0" destOrd="0" presId="urn:microsoft.com/office/officeart/2018/2/layout/IconVerticalSolidList"/>
    <dgm:cxn modelId="{D7C1EB9E-34C8-420E-BBDA-F76698A6DB13}" srcId="{819D7668-28A5-4F5B-A6D1-5C7DC2A1BACC}" destId="{86B8EB66-BA9E-4234-B7BB-E503D123A2CE}" srcOrd="0" destOrd="0" parTransId="{D977A344-65E5-4AB3-A627-CEF82A68D71D}" sibTransId="{4F9C6A7B-8A25-4F65-8627-E57C81F15B2F}"/>
    <dgm:cxn modelId="{4F3F1AA3-3B4B-4B22-8BBD-9EC97DA852CA}" type="presOf" srcId="{D80707CA-9AE7-4A8A-B89D-F46E2E722B64}" destId="{D5A51A6E-2444-4C6E-A544-12453F0D736D}" srcOrd="0" destOrd="0" presId="urn:microsoft.com/office/officeart/2018/2/layout/IconVerticalSolidList"/>
    <dgm:cxn modelId="{F2F107C4-B90F-4997-AB26-54A466B97A95}" srcId="{819D7668-28A5-4F5B-A6D1-5C7DC2A1BACC}" destId="{D8070C0E-BC0A-43CD-AE49-0B206F581929}" srcOrd="4" destOrd="0" parTransId="{D3763135-5412-49F3-99AB-D169217F62A3}" sibTransId="{C7DC73D9-2B24-4DEC-B988-4217D043BA06}"/>
    <dgm:cxn modelId="{1780D0C8-1FD5-46CB-BCB2-584B5A70A23E}" srcId="{819D7668-28A5-4F5B-A6D1-5C7DC2A1BACC}" destId="{E21E2177-AAF3-4D1E-BDD6-1BBD0C2DD9D6}" srcOrd="5" destOrd="0" parTransId="{06D49F00-261B-4F3F-B547-D0E9CF3C2204}" sibTransId="{5E1AFE6B-3F99-473E-9B09-7043786706AF}"/>
    <dgm:cxn modelId="{0BA472DD-3780-48F4-AE7A-89CA17AE8344}" srcId="{819D7668-28A5-4F5B-A6D1-5C7DC2A1BACC}" destId="{E969CDC2-72FD-4510-9E04-153E6D36783B}" srcOrd="3" destOrd="0" parTransId="{E79921EF-A331-49EF-B365-81CA255609A3}" sibTransId="{22523896-0B81-4C0D-B423-6BB4512B219A}"/>
    <dgm:cxn modelId="{82A5EEE5-2162-460B-B6D7-08285271EEA4}" srcId="{E21E2177-AAF3-4D1E-BDD6-1BBD0C2DD9D6}" destId="{6273ADB0-4C8B-4359-B2AD-E980E617D002}" srcOrd="0" destOrd="0" parTransId="{B751A906-1F2C-4BD4-99B7-D91444637C41}" sibTransId="{B14E67E5-4AFB-45A4-B997-57F07F7B9DCB}"/>
    <dgm:cxn modelId="{DC2E0E75-4D09-4C2D-A684-BE48D6A8F4E6}" type="presParOf" srcId="{E079B344-5F45-4715-948A-C202A8E769B1}" destId="{CF8E6AC0-43AC-451F-8387-1226E57EB905}" srcOrd="0" destOrd="0" presId="urn:microsoft.com/office/officeart/2018/2/layout/IconVerticalSolidList"/>
    <dgm:cxn modelId="{F004EDAE-E873-4D9B-9630-709AD8A73884}" type="presParOf" srcId="{CF8E6AC0-43AC-451F-8387-1226E57EB905}" destId="{BBE8EC4C-D84F-4A45-97DB-D79FA279B51B}" srcOrd="0" destOrd="0" presId="urn:microsoft.com/office/officeart/2018/2/layout/IconVerticalSolidList"/>
    <dgm:cxn modelId="{2C76C443-3EDE-47D0-AFFB-F96311BAF080}" type="presParOf" srcId="{CF8E6AC0-43AC-451F-8387-1226E57EB905}" destId="{7273E63F-D1A0-47EB-BF7C-5528490C3AFE}" srcOrd="1" destOrd="0" presId="urn:microsoft.com/office/officeart/2018/2/layout/IconVerticalSolidList"/>
    <dgm:cxn modelId="{8914DBB8-55FE-4B1F-AC72-EDCBD697D497}" type="presParOf" srcId="{CF8E6AC0-43AC-451F-8387-1226E57EB905}" destId="{8AFBE603-B33A-4F43-B03F-54EA6780654C}" srcOrd="2" destOrd="0" presId="urn:microsoft.com/office/officeart/2018/2/layout/IconVerticalSolidList"/>
    <dgm:cxn modelId="{C38AEAD6-2FB6-496C-9283-F813F3F779F6}" type="presParOf" srcId="{CF8E6AC0-43AC-451F-8387-1226E57EB905}" destId="{F5B4550E-1DEA-42CA-B4E6-3D1CCB242356}" srcOrd="3" destOrd="0" presId="urn:microsoft.com/office/officeart/2018/2/layout/IconVerticalSolidList"/>
    <dgm:cxn modelId="{01FB9CDF-E91C-4F1C-9B97-248C01E1D278}" type="presParOf" srcId="{E079B344-5F45-4715-948A-C202A8E769B1}" destId="{F9DE5768-AFC4-4674-B246-32E4DB0C006A}" srcOrd="1" destOrd="0" presId="urn:microsoft.com/office/officeart/2018/2/layout/IconVerticalSolidList"/>
    <dgm:cxn modelId="{29E6F570-0EF7-4D9D-82B4-58766C87333A}" type="presParOf" srcId="{E079B344-5F45-4715-948A-C202A8E769B1}" destId="{37B41AEB-4D17-46EE-89F6-FF934846F762}" srcOrd="2" destOrd="0" presId="urn:microsoft.com/office/officeart/2018/2/layout/IconVerticalSolidList"/>
    <dgm:cxn modelId="{09D0D1DD-E3E3-4205-806F-21204D9AF244}" type="presParOf" srcId="{37B41AEB-4D17-46EE-89F6-FF934846F762}" destId="{3E1BCA3D-87CE-43CA-AB10-6134F669BA7D}" srcOrd="0" destOrd="0" presId="urn:microsoft.com/office/officeart/2018/2/layout/IconVerticalSolidList"/>
    <dgm:cxn modelId="{927199A4-07AC-4B2C-88E0-32C8E1EC825B}" type="presParOf" srcId="{37B41AEB-4D17-46EE-89F6-FF934846F762}" destId="{C71A2A81-3944-43A1-B3F3-3F302846D773}" srcOrd="1" destOrd="0" presId="urn:microsoft.com/office/officeart/2018/2/layout/IconVerticalSolidList"/>
    <dgm:cxn modelId="{F52C865A-AFD7-4F15-98AD-48C06B7DAAD1}" type="presParOf" srcId="{37B41AEB-4D17-46EE-89F6-FF934846F762}" destId="{89BADCEE-BF64-4101-B530-FC93394B8061}" srcOrd="2" destOrd="0" presId="urn:microsoft.com/office/officeart/2018/2/layout/IconVerticalSolidList"/>
    <dgm:cxn modelId="{DA7020DE-FB10-4F33-B188-4F127F93BBA6}" type="presParOf" srcId="{37B41AEB-4D17-46EE-89F6-FF934846F762}" destId="{D5A51A6E-2444-4C6E-A544-12453F0D736D}" srcOrd="3" destOrd="0" presId="urn:microsoft.com/office/officeart/2018/2/layout/IconVerticalSolidList"/>
    <dgm:cxn modelId="{80BFEA54-8AC2-404A-8CBF-722E56A9AB96}" type="presParOf" srcId="{E079B344-5F45-4715-948A-C202A8E769B1}" destId="{6EEEB95A-92DD-4FE6-9E05-D7486741EA8B}" srcOrd="3" destOrd="0" presId="urn:microsoft.com/office/officeart/2018/2/layout/IconVerticalSolidList"/>
    <dgm:cxn modelId="{CA678BB3-9264-4D86-8AD4-571B06CBECB5}" type="presParOf" srcId="{E079B344-5F45-4715-948A-C202A8E769B1}" destId="{045EE891-9589-441C-AC36-B00AA8947917}" srcOrd="4" destOrd="0" presId="urn:microsoft.com/office/officeart/2018/2/layout/IconVerticalSolidList"/>
    <dgm:cxn modelId="{FD736C47-4D0F-42E0-8DAF-77504EBFE9F1}" type="presParOf" srcId="{045EE891-9589-441C-AC36-B00AA8947917}" destId="{E1A2E938-1890-4650-956A-655381810D06}" srcOrd="0" destOrd="0" presId="urn:microsoft.com/office/officeart/2018/2/layout/IconVerticalSolidList"/>
    <dgm:cxn modelId="{91AB1AD1-6E20-4059-B517-6524795D5452}" type="presParOf" srcId="{045EE891-9589-441C-AC36-B00AA8947917}" destId="{36C5AF23-A9B6-4B5D-AA8C-13A956F4E615}" srcOrd="1" destOrd="0" presId="urn:microsoft.com/office/officeart/2018/2/layout/IconVerticalSolidList"/>
    <dgm:cxn modelId="{F2D7261C-C3C7-4250-9579-5D2F3B17527D}" type="presParOf" srcId="{045EE891-9589-441C-AC36-B00AA8947917}" destId="{7EBF2F8C-AF5A-4A58-93E1-0D8769E6DF0E}" srcOrd="2" destOrd="0" presId="urn:microsoft.com/office/officeart/2018/2/layout/IconVerticalSolidList"/>
    <dgm:cxn modelId="{E236B1CB-B759-4798-A423-F68E63C73018}" type="presParOf" srcId="{045EE891-9589-441C-AC36-B00AA8947917}" destId="{97207283-BE19-4224-B4B8-F6D494CB8BF4}" srcOrd="3" destOrd="0" presId="urn:microsoft.com/office/officeart/2018/2/layout/IconVerticalSolidList"/>
    <dgm:cxn modelId="{FAB3FC62-EC9F-49E5-81DD-28F093DBB9FC}" type="presParOf" srcId="{E079B344-5F45-4715-948A-C202A8E769B1}" destId="{07C4FFEF-6C7E-498F-9738-A50A8122E313}" srcOrd="5" destOrd="0" presId="urn:microsoft.com/office/officeart/2018/2/layout/IconVerticalSolidList"/>
    <dgm:cxn modelId="{81DE0412-1979-4104-8F5E-EDCF288C1CF6}" type="presParOf" srcId="{E079B344-5F45-4715-948A-C202A8E769B1}" destId="{33BDB76F-B3D1-4A69-BC58-DD37BAE95B4B}" srcOrd="6" destOrd="0" presId="urn:microsoft.com/office/officeart/2018/2/layout/IconVerticalSolidList"/>
    <dgm:cxn modelId="{45F9AD52-D43F-4815-89A6-2A88B001A2F6}" type="presParOf" srcId="{33BDB76F-B3D1-4A69-BC58-DD37BAE95B4B}" destId="{5885E4F7-BBBC-43E6-AA16-7B7DD2ECF944}" srcOrd="0" destOrd="0" presId="urn:microsoft.com/office/officeart/2018/2/layout/IconVerticalSolidList"/>
    <dgm:cxn modelId="{F5A1332A-637A-46C8-9061-3ACBCC155EBA}" type="presParOf" srcId="{33BDB76F-B3D1-4A69-BC58-DD37BAE95B4B}" destId="{6B8D5DC3-72E8-44A0-8AB5-C9D654F90FB6}" srcOrd="1" destOrd="0" presId="urn:microsoft.com/office/officeart/2018/2/layout/IconVerticalSolidList"/>
    <dgm:cxn modelId="{AACF5B25-1C09-43F1-85B7-CA9504EAEF38}" type="presParOf" srcId="{33BDB76F-B3D1-4A69-BC58-DD37BAE95B4B}" destId="{471B50B9-6055-4650-8DCD-6215F9321CC7}" srcOrd="2" destOrd="0" presId="urn:microsoft.com/office/officeart/2018/2/layout/IconVerticalSolidList"/>
    <dgm:cxn modelId="{D8DC56E9-1CC9-423D-8414-0D1AF6A0DFF7}" type="presParOf" srcId="{33BDB76F-B3D1-4A69-BC58-DD37BAE95B4B}" destId="{E2A7F836-1228-4068-919C-2757DCD56DFF}" srcOrd="3" destOrd="0" presId="urn:microsoft.com/office/officeart/2018/2/layout/IconVerticalSolidList"/>
    <dgm:cxn modelId="{559AD52B-608C-439D-8E7B-71256BFFCE49}" type="presParOf" srcId="{33BDB76F-B3D1-4A69-BC58-DD37BAE95B4B}" destId="{158B080C-0910-4D19-BDA3-D06D168E23B1}" srcOrd="4" destOrd="0" presId="urn:microsoft.com/office/officeart/2018/2/layout/IconVerticalSolidList"/>
    <dgm:cxn modelId="{E2A00A36-E814-4B76-A81D-3ED4DF5219DA}" type="presParOf" srcId="{E079B344-5F45-4715-948A-C202A8E769B1}" destId="{F20B0B21-E780-4A8E-9D2E-231990073F51}" srcOrd="7" destOrd="0" presId="urn:microsoft.com/office/officeart/2018/2/layout/IconVerticalSolidList"/>
    <dgm:cxn modelId="{AE4C0391-B64C-4D89-8235-FCE70636231E}" type="presParOf" srcId="{E079B344-5F45-4715-948A-C202A8E769B1}" destId="{A8290671-2818-4EAF-A8C2-847AFF8FD823}" srcOrd="8" destOrd="0" presId="urn:microsoft.com/office/officeart/2018/2/layout/IconVerticalSolidList"/>
    <dgm:cxn modelId="{F930CC31-2CBB-40E1-B2D9-09C1F1CFAEA3}" type="presParOf" srcId="{A8290671-2818-4EAF-A8C2-847AFF8FD823}" destId="{F8B5DB89-9BC8-4E8A-85BD-28F32A3E3D81}" srcOrd="0" destOrd="0" presId="urn:microsoft.com/office/officeart/2018/2/layout/IconVerticalSolidList"/>
    <dgm:cxn modelId="{08E79CCE-C4F8-4DBB-9763-2D81C5DBD5A3}" type="presParOf" srcId="{A8290671-2818-4EAF-A8C2-847AFF8FD823}" destId="{AD712EA8-4F4B-4698-B8F3-5BA522929B31}" srcOrd="1" destOrd="0" presId="urn:microsoft.com/office/officeart/2018/2/layout/IconVerticalSolidList"/>
    <dgm:cxn modelId="{BCEBC69D-02CC-4A21-B92A-DA8AA87E800F}" type="presParOf" srcId="{A8290671-2818-4EAF-A8C2-847AFF8FD823}" destId="{96F944D6-2FF1-46B3-8F8A-88057AA11925}" srcOrd="2" destOrd="0" presId="urn:microsoft.com/office/officeart/2018/2/layout/IconVerticalSolidList"/>
    <dgm:cxn modelId="{FE0A6465-31B1-4E93-AF98-B3D871FF15F8}" type="presParOf" srcId="{A8290671-2818-4EAF-A8C2-847AFF8FD823}" destId="{80BE7B01-B573-4B4E-8CE0-0A125D72CFD3}" srcOrd="3" destOrd="0" presId="urn:microsoft.com/office/officeart/2018/2/layout/IconVerticalSolidList"/>
    <dgm:cxn modelId="{8DE34F45-7FAA-4577-8A23-531FFAF4C3D9}" type="presParOf" srcId="{E079B344-5F45-4715-948A-C202A8E769B1}" destId="{9B97EE10-CC67-4759-8335-87098463F4B4}" srcOrd="9" destOrd="0" presId="urn:microsoft.com/office/officeart/2018/2/layout/IconVerticalSolidList"/>
    <dgm:cxn modelId="{AFE11D17-C588-4CA7-9CCB-7FC5B0A6E2D7}" type="presParOf" srcId="{E079B344-5F45-4715-948A-C202A8E769B1}" destId="{E01D0D94-C905-468F-A183-B0374DDF2B7F}" srcOrd="10" destOrd="0" presId="urn:microsoft.com/office/officeart/2018/2/layout/IconVerticalSolidList"/>
    <dgm:cxn modelId="{1D34F986-9A23-40B5-AE84-DD68D5B54F51}" type="presParOf" srcId="{E01D0D94-C905-468F-A183-B0374DDF2B7F}" destId="{C675795E-1196-460E-B8F3-091C2B3569A6}" srcOrd="0" destOrd="0" presId="urn:microsoft.com/office/officeart/2018/2/layout/IconVerticalSolidList"/>
    <dgm:cxn modelId="{5D182FA1-884D-45D3-A526-9BB06F1BDCCC}" type="presParOf" srcId="{E01D0D94-C905-468F-A183-B0374DDF2B7F}" destId="{B3F28B22-51F9-446C-8423-72BFE2FCB070}" srcOrd="1" destOrd="0" presId="urn:microsoft.com/office/officeart/2018/2/layout/IconVerticalSolidList"/>
    <dgm:cxn modelId="{FA2C9E7A-2166-4776-A581-3D8360CBEEC0}" type="presParOf" srcId="{E01D0D94-C905-468F-A183-B0374DDF2B7F}" destId="{BDADAD44-1481-4802-B1F0-152801594BEA}" srcOrd="2" destOrd="0" presId="urn:microsoft.com/office/officeart/2018/2/layout/IconVerticalSolidList"/>
    <dgm:cxn modelId="{6863353D-1CBB-4FE9-A15F-3EDB4976ACA9}" type="presParOf" srcId="{E01D0D94-C905-468F-A183-B0374DDF2B7F}" destId="{7E122E73-8B04-47C3-A16F-2F24EB2C1BFE}" srcOrd="3" destOrd="0" presId="urn:microsoft.com/office/officeart/2018/2/layout/IconVerticalSolidList"/>
    <dgm:cxn modelId="{6EF3502E-5190-44E6-82F9-80AD2E70B822}" type="presParOf" srcId="{E01D0D94-C905-468F-A183-B0374DDF2B7F}" destId="{E8064ABB-C0FD-47EF-9A9E-A7BC20DAE0E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70A00-F8A5-40DF-888F-E4F4B3FDB11A}"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D3372B46-EA7C-49C8-A018-BADEA9F3BF86}">
      <dgm:prSet/>
      <dgm:spPr/>
      <dgm:t>
        <a:bodyPr/>
        <a:lstStyle/>
        <a:p>
          <a:pPr>
            <a:defRPr b="1"/>
          </a:pPr>
          <a:r>
            <a:rPr lang="en-US" dirty="0"/>
            <a:t>City Council to Accept Public Input</a:t>
          </a:r>
        </a:p>
      </dgm:t>
    </dgm:pt>
    <dgm:pt modelId="{8FAA4627-152B-4782-9FB3-D96D1E40124F}" type="parTrans" cxnId="{3DA7B5CA-10E0-43E6-9D5C-6CFD58464DCD}">
      <dgm:prSet/>
      <dgm:spPr/>
      <dgm:t>
        <a:bodyPr/>
        <a:lstStyle/>
        <a:p>
          <a:endParaRPr lang="en-US"/>
        </a:p>
      </dgm:t>
    </dgm:pt>
    <dgm:pt modelId="{BFD8E24C-D4BB-43F5-9401-D2A0CCC334CC}" type="sibTrans" cxnId="{3DA7B5CA-10E0-43E6-9D5C-6CFD58464DCD}">
      <dgm:prSet/>
      <dgm:spPr/>
      <dgm:t>
        <a:bodyPr/>
        <a:lstStyle/>
        <a:p>
          <a:endParaRPr lang="en-US"/>
        </a:p>
      </dgm:t>
    </dgm:pt>
    <dgm:pt modelId="{24F5C14B-66AA-4DFF-998D-A04093B5A480}">
      <dgm:prSet/>
      <dgm:spPr/>
      <dgm:t>
        <a:bodyPr/>
        <a:lstStyle/>
        <a:p>
          <a:pPr>
            <a:defRPr b="1"/>
          </a:pPr>
          <a:r>
            <a:rPr lang="en-US"/>
            <a:t>Consideration of Resolutions</a:t>
          </a:r>
        </a:p>
      </dgm:t>
    </dgm:pt>
    <dgm:pt modelId="{FF2DEE54-DAAE-4C04-8438-36B54B63CD79}" type="parTrans" cxnId="{B0A6E792-5E81-4C5F-A0A8-FCB9095F75F0}">
      <dgm:prSet/>
      <dgm:spPr/>
      <dgm:t>
        <a:bodyPr/>
        <a:lstStyle/>
        <a:p>
          <a:endParaRPr lang="en-US"/>
        </a:p>
      </dgm:t>
    </dgm:pt>
    <dgm:pt modelId="{689828D5-52A1-4E5F-B45B-64C98C482953}" type="sibTrans" cxnId="{B0A6E792-5E81-4C5F-A0A8-FCB9095F75F0}">
      <dgm:prSet/>
      <dgm:spPr/>
      <dgm:t>
        <a:bodyPr/>
        <a:lstStyle/>
        <a:p>
          <a:endParaRPr lang="en-US"/>
        </a:p>
      </dgm:t>
    </dgm:pt>
    <dgm:pt modelId="{E587DF81-93A3-478A-9F1F-3C5FB3EC6AB9}">
      <dgm:prSet/>
      <dgm:spPr/>
      <dgm:t>
        <a:bodyPr/>
        <a:lstStyle/>
        <a:p>
          <a:r>
            <a:rPr lang="en-US" dirty="0"/>
            <a:t>Setting the Final 2021 Levy for Payable 2022</a:t>
          </a:r>
        </a:p>
      </dgm:t>
    </dgm:pt>
    <dgm:pt modelId="{14C30904-F23A-4634-BB94-260BF26D7526}" type="parTrans" cxnId="{D8B1E132-7C2D-4C14-B95A-0EE8E1DAF27D}">
      <dgm:prSet/>
      <dgm:spPr/>
      <dgm:t>
        <a:bodyPr/>
        <a:lstStyle/>
        <a:p>
          <a:endParaRPr lang="en-US"/>
        </a:p>
      </dgm:t>
    </dgm:pt>
    <dgm:pt modelId="{C6F492D1-A66A-4243-8B31-26B450A33BFF}" type="sibTrans" cxnId="{D8B1E132-7C2D-4C14-B95A-0EE8E1DAF27D}">
      <dgm:prSet/>
      <dgm:spPr/>
      <dgm:t>
        <a:bodyPr/>
        <a:lstStyle/>
        <a:p>
          <a:endParaRPr lang="en-US"/>
        </a:p>
      </dgm:t>
    </dgm:pt>
    <dgm:pt modelId="{E4DC884A-49C4-4E06-A93E-6146B63E18E8}">
      <dgm:prSet/>
      <dgm:spPr/>
      <dgm:t>
        <a:bodyPr/>
        <a:lstStyle/>
        <a:p>
          <a:r>
            <a:rPr lang="en-US" dirty="0"/>
            <a:t>Adopting the 2022 Budget</a:t>
          </a:r>
        </a:p>
      </dgm:t>
    </dgm:pt>
    <dgm:pt modelId="{8F2D0024-1760-4950-AC58-2F17FF0E0ACA}" type="parTrans" cxnId="{151AB509-AC97-450C-905F-CA1BDEACB1BA}">
      <dgm:prSet/>
      <dgm:spPr/>
      <dgm:t>
        <a:bodyPr/>
        <a:lstStyle/>
        <a:p>
          <a:endParaRPr lang="en-US"/>
        </a:p>
      </dgm:t>
    </dgm:pt>
    <dgm:pt modelId="{16DD06D9-0CB1-472F-B901-F85C6D16A792}" type="sibTrans" cxnId="{151AB509-AC97-450C-905F-CA1BDEACB1BA}">
      <dgm:prSet/>
      <dgm:spPr/>
      <dgm:t>
        <a:bodyPr/>
        <a:lstStyle/>
        <a:p>
          <a:endParaRPr lang="en-US"/>
        </a:p>
      </dgm:t>
    </dgm:pt>
    <dgm:pt modelId="{FD38867B-B384-4FCC-86F0-A604DD7BD667}" type="pres">
      <dgm:prSet presAssocID="{4F070A00-F8A5-40DF-888F-E4F4B3FDB11A}" presName="root" presStyleCnt="0">
        <dgm:presLayoutVars>
          <dgm:dir/>
          <dgm:resizeHandles val="exact"/>
        </dgm:presLayoutVars>
      </dgm:prSet>
      <dgm:spPr/>
    </dgm:pt>
    <dgm:pt modelId="{6583E3D4-1BA4-49FF-B52F-3F38F90BB3B8}" type="pres">
      <dgm:prSet presAssocID="{D3372B46-EA7C-49C8-A018-BADEA9F3BF86}" presName="compNode" presStyleCnt="0"/>
      <dgm:spPr/>
    </dgm:pt>
    <dgm:pt modelId="{23632AF7-391A-41CE-B0BA-645E4310F031}" type="pres">
      <dgm:prSet presAssocID="{D3372B46-EA7C-49C8-A018-BADEA9F3BF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8E7DD4A4-0F51-40C7-BA6F-35B25E4A0AF8}" type="pres">
      <dgm:prSet presAssocID="{D3372B46-EA7C-49C8-A018-BADEA9F3BF86}" presName="iconSpace" presStyleCnt="0"/>
      <dgm:spPr/>
    </dgm:pt>
    <dgm:pt modelId="{3E3F51D4-96B1-4754-8CAC-294109F02BED}" type="pres">
      <dgm:prSet presAssocID="{D3372B46-EA7C-49C8-A018-BADEA9F3BF86}" presName="parTx" presStyleLbl="revTx" presStyleIdx="0" presStyleCnt="4">
        <dgm:presLayoutVars>
          <dgm:chMax val="0"/>
          <dgm:chPref val="0"/>
        </dgm:presLayoutVars>
      </dgm:prSet>
      <dgm:spPr/>
    </dgm:pt>
    <dgm:pt modelId="{4103A063-56AF-491A-A890-0D84F515365A}" type="pres">
      <dgm:prSet presAssocID="{D3372B46-EA7C-49C8-A018-BADEA9F3BF86}" presName="txSpace" presStyleCnt="0"/>
      <dgm:spPr/>
    </dgm:pt>
    <dgm:pt modelId="{490C4F40-0557-4C20-9E39-DEAAFA253C0E}" type="pres">
      <dgm:prSet presAssocID="{D3372B46-EA7C-49C8-A018-BADEA9F3BF86}" presName="desTx" presStyleLbl="revTx" presStyleIdx="1" presStyleCnt="4">
        <dgm:presLayoutVars/>
      </dgm:prSet>
      <dgm:spPr/>
    </dgm:pt>
    <dgm:pt modelId="{0789D1C0-EDBE-4E37-9A7E-FF72DB9AA940}" type="pres">
      <dgm:prSet presAssocID="{BFD8E24C-D4BB-43F5-9401-D2A0CCC334CC}" presName="sibTrans" presStyleCnt="0"/>
      <dgm:spPr/>
    </dgm:pt>
    <dgm:pt modelId="{5E536C5C-8AA1-437C-9165-A47378D4EB3F}" type="pres">
      <dgm:prSet presAssocID="{24F5C14B-66AA-4DFF-998D-A04093B5A480}" presName="compNode" presStyleCnt="0"/>
      <dgm:spPr/>
    </dgm:pt>
    <dgm:pt modelId="{B7C4DC10-D90C-42AF-8225-B1305CB0CA0A}" type="pres">
      <dgm:prSet presAssocID="{24F5C14B-66AA-4DFF-998D-A04093B5A4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31691E0-63C5-46E4-B76D-05ADAB00A718}" type="pres">
      <dgm:prSet presAssocID="{24F5C14B-66AA-4DFF-998D-A04093B5A480}" presName="iconSpace" presStyleCnt="0"/>
      <dgm:spPr/>
    </dgm:pt>
    <dgm:pt modelId="{1D9C1690-F335-4FE3-A196-FBE7F45FCF41}" type="pres">
      <dgm:prSet presAssocID="{24F5C14B-66AA-4DFF-998D-A04093B5A480}" presName="parTx" presStyleLbl="revTx" presStyleIdx="2" presStyleCnt="4">
        <dgm:presLayoutVars>
          <dgm:chMax val="0"/>
          <dgm:chPref val="0"/>
        </dgm:presLayoutVars>
      </dgm:prSet>
      <dgm:spPr/>
    </dgm:pt>
    <dgm:pt modelId="{A8A10F57-BFC8-4709-82AF-7AD50D298DAD}" type="pres">
      <dgm:prSet presAssocID="{24F5C14B-66AA-4DFF-998D-A04093B5A480}" presName="txSpace" presStyleCnt="0"/>
      <dgm:spPr/>
    </dgm:pt>
    <dgm:pt modelId="{65872A6B-FFC7-43BC-9B35-7A2A33AD25DC}" type="pres">
      <dgm:prSet presAssocID="{24F5C14B-66AA-4DFF-998D-A04093B5A480}" presName="desTx" presStyleLbl="revTx" presStyleIdx="3" presStyleCnt="4">
        <dgm:presLayoutVars/>
      </dgm:prSet>
      <dgm:spPr/>
    </dgm:pt>
  </dgm:ptLst>
  <dgm:cxnLst>
    <dgm:cxn modelId="{151AB509-AC97-450C-905F-CA1BDEACB1BA}" srcId="{24F5C14B-66AA-4DFF-998D-A04093B5A480}" destId="{E4DC884A-49C4-4E06-A93E-6146B63E18E8}" srcOrd="1" destOrd="0" parTransId="{8F2D0024-1760-4950-AC58-2F17FF0E0ACA}" sibTransId="{16DD06D9-0CB1-472F-B901-F85C6D16A792}"/>
    <dgm:cxn modelId="{FC91CB0A-EE97-484C-B359-BC4562FD4A25}" type="presOf" srcId="{E4DC884A-49C4-4E06-A93E-6146B63E18E8}" destId="{65872A6B-FFC7-43BC-9B35-7A2A33AD25DC}" srcOrd="0" destOrd="1" presId="urn:microsoft.com/office/officeart/2018/5/layout/CenteredIconLabelDescriptionList"/>
    <dgm:cxn modelId="{87707E17-699F-476B-BAAA-BBB651769A0A}" type="presOf" srcId="{E587DF81-93A3-478A-9F1F-3C5FB3EC6AB9}" destId="{65872A6B-FFC7-43BC-9B35-7A2A33AD25DC}" srcOrd="0" destOrd="0" presId="urn:microsoft.com/office/officeart/2018/5/layout/CenteredIconLabelDescriptionList"/>
    <dgm:cxn modelId="{B78C951F-E78A-41E7-B600-42D944C2811B}" type="presOf" srcId="{D3372B46-EA7C-49C8-A018-BADEA9F3BF86}" destId="{3E3F51D4-96B1-4754-8CAC-294109F02BED}" srcOrd="0" destOrd="0" presId="urn:microsoft.com/office/officeart/2018/5/layout/CenteredIconLabelDescriptionList"/>
    <dgm:cxn modelId="{D8B1E132-7C2D-4C14-B95A-0EE8E1DAF27D}" srcId="{24F5C14B-66AA-4DFF-998D-A04093B5A480}" destId="{E587DF81-93A3-478A-9F1F-3C5FB3EC6AB9}" srcOrd="0" destOrd="0" parTransId="{14C30904-F23A-4634-BB94-260BF26D7526}" sibTransId="{C6F492D1-A66A-4243-8B31-26B450A33BFF}"/>
    <dgm:cxn modelId="{E35CAB64-DA2F-492D-912E-4B02CE59D784}" type="presOf" srcId="{4F070A00-F8A5-40DF-888F-E4F4B3FDB11A}" destId="{FD38867B-B384-4FCC-86F0-A604DD7BD667}" srcOrd="0" destOrd="0" presId="urn:microsoft.com/office/officeart/2018/5/layout/CenteredIconLabelDescriptionList"/>
    <dgm:cxn modelId="{87A3394A-797C-4B57-BE69-BE8162854784}" type="presOf" srcId="{24F5C14B-66AA-4DFF-998D-A04093B5A480}" destId="{1D9C1690-F335-4FE3-A196-FBE7F45FCF41}" srcOrd="0" destOrd="0" presId="urn:microsoft.com/office/officeart/2018/5/layout/CenteredIconLabelDescriptionList"/>
    <dgm:cxn modelId="{B0A6E792-5E81-4C5F-A0A8-FCB9095F75F0}" srcId="{4F070A00-F8A5-40DF-888F-E4F4B3FDB11A}" destId="{24F5C14B-66AA-4DFF-998D-A04093B5A480}" srcOrd="1" destOrd="0" parTransId="{FF2DEE54-DAAE-4C04-8438-36B54B63CD79}" sibTransId="{689828D5-52A1-4E5F-B45B-64C98C482953}"/>
    <dgm:cxn modelId="{3DA7B5CA-10E0-43E6-9D5C-6CFD58464DCD}" srcId="{4F070A00-F8A5-40DF-888F-E4F4B3FDB11A}" destId="{D3372B46-EA7C-49C8-A018-BADEA9F3BF86}" srcOrd="0" destOrd="0" parTransId="{8FAA4627-152B-4782-9FB3-D96D1E40124F}" sibTransId="{BFD8E24C-D4BB-43F5-9401-D2A0CCC334CC}"/>
    <dgm:cxn modelId="{85031674-6DD4-4B8B-9802-34F15CD47C91}" type="presParOf" srcId="{FD38867B-B384-4FCC-86F0-A604DD7BD667}" destId="{6583E3D4-1BA4-49FF-B52F-3F38F90BB3B8}" srcOrd="0" destOrd="0" presId="urn:microsoft.com/office/officeart/2018/5/layout/CenteredIconLabelDescriptionList"/>
    <dgm:cxn modelId="{BF06E826-38C6-4362-96F5-A932689159D1}" type="presParOf" srcId="{6583E3D4-1BA4-49FF-B52F-3F38F90BB3B8}" destId="{23632AF7-391A-41CE-B0BA-645E4310F031}" srcOrd="0" destOrd="0" presId="urn:microsoft.com/office/officeart/2018/5/layout/CenteredIconLabelDescriptionList"/>
    <dgm:cxn modelId="{B89E809D-4166-4612-AA85-C18BA307D0F3}" type="presParOf" srcId="{6583E3D4-1BA4-49FF-B52F-3F38F90BB3B8}" destId="{8E7DD4A4-0F51-40C7-BA6F-35B25E4A0AF8}" srcOrd="1" destOrd="0" presId="urn:microsoft.com/office/officeart/2018/5/layout/CenteredIconLabelDescriptionList"/>
    <dgm:cxn modelId="{32000E46-C553-4C2A-82FA-E7CC90B33943}" type="presParOf" srcId="{6583E3D4-1BA4-49FF-B52F-3F38F90BB3B8}" destId="{3E3F51D4-96B1-4754-8CAC-294109F02BED}" srcOrd="2" destOrd="0" presId="urn:microsoft.com/office/officeart/2018/5/layout/CenteredIconLabelDescriptionList"/>
    <dgm:cxn modelId="{C137A0BD-D4F2-4BB3-98BA-C34FBC173461}" type="presParOf" srcId="{6583E3D4-1BA4-49FF-B52F-3F38F90BB3B8}" destId="{4103A063-56AF-491A-A890-0D84F515365A}" srcOrd="3" destOrd="0" presId="urn:microsoft.com/office/officeart/2018/5/layout/CenteredIconLabelDescriptionList"/>
    <dgm:cxn modelId="{5135A98E-9969-4718-85E6-8B83D8DABD4A}" type="presParOf" srcId="{6583E3D4-1BA4-49FF-B52F-3F38F90BB3B8}" destId="{490C4F40-0557-4C20-9E39-DEAAFA253C0E}" srcOrd="4" destOrd="0" presId="urn:microsoft.com/office/officeart/2018/5/layout/CenteredIconLabelDescriptionList"/>
    <dgm:cxn modelId="{D3ADD364-26C8-42E4-B6F7-A22B2C32B056}" type="presParOf" srcId="{FD38867B-B384-4FCC-86F0-A604DD7BD667}" destId="{0789D1C0-EDBE-4E37-9A7E-FF72DB9AA940}" srcOrd="1" destOrd="0" presId="urn:microsoft.com/office/officeart/2018/5/layout/CenteredIconLabelDescriptionList"/>
    <dgm:cxn modelId="{789EF87B-9234-4F3B-9AA1-703D7AF80013}" type="presParOf" srcId="{FD38867B-B384-4FCC-86F0-A604DD7BD667}" destId="{5E536C5C-8AA1-437C-9165-A47378D4EB3F}" srcOrd="2" destOrd="0" presId="urn:microsoft.com/office/officeart/2018/5/layout/CenteredIconLabelDescriptionList"/>
    <dgm:cxn modelId="{15576284-0187-432D-9CF2-1176367D4A03}" type="presParOf" srcId="{5E536C5C-8AA1-437C-9165-A47378D4EB3F}" destId="{B7C4DC10-D90C-42AF-8225-B1305CB0CA0A}" srcOrd="0" destOrd="0" presId="urn:microsoft.com/office/officeart/2018/5/layout/CenteredIconLabelDescriptionList"/>
    <dgm:cxn modelId="{35A4CA6E-5C32-4125-A5CB-F44815C628BF}" type="presParOf" srcId="{5E536C5C-8AA1-437C-9165-A47378D4EB3F}" destId="{531691E0-63C5-46E4-B76D-05ADAB00A718}" srcOrd="1" destOrd="0" presId="urn:microsoft.com/office/officeart/2018/5/layout/CenteredIconLabelDescriptionList"/>
    <dgm:cxn modelId="{61E80DE9-D465-4419-B928-1B2F61B15D18}" type="presParOf" srcId="{5E536C5C-8AA1-437C-9165-A47378D4EB3F}" destId="{1D9C1690-F335-4FE3-A196-FBE7F45FCF41}" srcOrd="2" destOrd="0" presId="urn:microsoft.com/office/officeart/2018/5/layout/CenteredIconLabelDescriptionList"/>
    <dgm:cxn modelId="{37469F72-3724-4DE1-911F-B973042BA707}" type="presParOf" srcId="{5E536C5C-8AA1-437C-9165-A47378D4EB3F}" destId="{A8A10F57-BFC8-4709-82AF-7AD50D298DAD}" srcOrd="3" destOrd="0" presId="urn:microsoft.com/office/officeart/2018/5/layout/CenteredIconLabelDescriptionList"/>
    <dgm:cxn modelId="{F20022F5-758F-481C-9022-E9C4EDEE6724}" type="presParOf" srcId="{5E536C5C-8AA1-437C-9165-A47378D4EB3F}" destId="{65872A6B-FFC7-43BC-9B35-7A2A33AD25D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76570-28F6-4E12-A8E4-434ABFD8BF97}">
      <dsp:nvSpPr>
        <dsp:cNvPr id="0" name=""/>
        <dsp:cNvSpPr/>
      </dsp:nvSpPr>
      <dsp:spPr>
        <a:xfrm>
          <a:off x="4572647" y="1046947"/>
          <a:ext cx="1987078" cy="19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latin typeface="Verdana" panose="020B0604030504040204" pitchFamily="34" charset="0"/>
              <a:ea typeface="Verdana" panose="020B0604030504040204" pitchFamily="34" charset="0"/>
              <a:cs typeface="Verdana" panose="020B0604030504040204" pitchFamily="34" charset="0"/>
            </a:rPr>
            <a:t>Required by MN Statute 275.065</a:t>
          </a:r>
          <a:endParaRPr lang="en-US" sz="2200" kern="1200" dirty="0">
            <a:latin typeface="Verdana" panose="020B0604030504040204" pitchFamily="34" charset="0"/>
            <a:ea typeface="Verdana" panose="020B0604030504040204" pitchFamily="34" charset="0"/>
            <a:cs typeface="Verdana" panose="020B0604030504040204" pitchFamily="34" charset="0"/>
          </a:endParaRPr>
        </a:p>
      </dsp:txBody>
      <dsp:txXfrm>
        <a:off x="4572647" y="1046947"/>
        <a:ext cx="1987078" cy="1987078"/>
      </dsp:txXfrm>
    </dsp:sp>
    <dsp:sp modelId="{90494C31-8EFB-4380-9EE8-66C9A9922904}">
      <dsp:nvSpPr>
        <dsp:cNvPr id="0" name=""/>
        <dsp:cNvSpPr/>
      </dsp:nvSpPr>
      <dsp:spPr>
        <a:xfrm>
          <a:off x="1900742" y="-2120"/>
          <a:ext cx="4085215" cy="4085215"/>
        </a:xfrm>
        <a:prstGeom prst="circularArrow">
          <a:avLst>
            <a:gd name="adj1" fmla="val 9485"/>
            <a:gd name="adj2" fmla="val 685151"/>
            <a:gd name="adj3" fmla="val 7849821"/>
            <a:gd name="adj4" fmla="val 2265028"/>
            <a:gd name="adj5" fmla="val 11066"/>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0C5B907-EC47-47F4-9E54-6CC016CA9F32}">
      <dsp:nvSpPr>
        <dsp:cNvPr id="0" name=""/>
        <dsp:cNvSpPr/>
      </dsp:nvSpPr>
      <dsp:spPr>
        <a:xfrm>
          <a:off x="1326973" y="1046947"/>
          <a:ext cx="1987078" cy="19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a:latin typeface="Verdana" panose="020B0604030504040204" pitchFamily="34" charset="0"/>
              <a:ea typeface="Verdana" panose="020B0604030504040204" pitchFamily="34" charset="0"/>
              <a:cs typeface="Verdana" panose="020B0604030504040204" pitchFamily="34" charset="0"/>
            </a:rPr>
            <a:t>Purpose</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cs typeface="Verdana" panose="020B0604030504040204" pitchFamily="34" charset="0"/>
            </a:rPr>
            <a:t>Discussion of Levy for Taxes Payable in 2022</a:t>
          </a:r>
        </a:p>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cs typeface="Verdana" panose="020B0604030504040204" pitchFamily="34" charset="0"/>
            </a:rPr>
            <a:t>Discussion of 2022 Budget</a:t>
          </a:r>
        </a:p>
        <a:p>
          <a:pPr marL="171450" lvl="1" indent="-171450" algn="l" defTabSz="755650">
            <a:lnSpc>
              <a:spcPct val="90000"/>
            </a:lnSpc>
            <a:spcBef>
              <a:spcPct val="0"/>
            </a:spcBef>
            <a:spcAft>
              <a:spcPct val="15000"/>
            </a:spcAft>
            <a:buChar char="•"/>
          </a:pPr>
          <a:r>
            <a:rPr lang="en-US" sz="1700" kern="1200" dirty="0">
              <a:latin typeface="Verdana" panose="020B0604030504040204" pitchFamily="34" charset="0"/>
              <a:ea typeface="Verdana" panose="020B0604030504040204" pitchFamily="34" charset="0"/>
              <a:cs typeface="Verdana" panose="020B0604030504040204" pitchFamily="34" charset="0"/>
            </a:rPr>
            <a:t>Public Input</a:t>
          </a:r>
        </a:p>
      </dsp:txBody>
      <dsp:txXfrm>
        <a:off x="1326973" y="1046947"/>
        <a:ext cx="1987078" cy="1987078"/>
      </dsp:txXfrm>
    </dsp:sp>
    <dsp:sp modelId="{86935BF7-43CE-44F2-BEED-BD74F0D205BD}">
      <dsp:nvSpPr>
        <dsp:cNvPr id="0" name=""/>
        <dsp:cNvSpPr/>
      </dsp:nvSpPr>
      <dsp:spPr>
        <a:xfrm>
          <a:off x="1900742" y="-2120"/>
          <a:ext cx="4085215" cy="4085215"/>
        </a:xfrm>
        <a:prstGeom prst="circularArrow">
          <a:avLst>
            <a:gd name="adj1" fmla="val 9485"/>
            <a:gd name="adj2" fmla="val 685151"/>
            <a:gd name="adj3" fmla="val 18649821"/>
            <a:gd name="adj4" fmla="val 13065028"/>
            <a:gd name="adj5" fmla="val 11066"/>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EC4C-D84F-4A45-97DB-D79FA279B51B}">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3E63F-D1A0-47EB-BF7C-5528490C3AFE}">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B4550E-1DEA-42CA-B4E6-3D1CCB242356}">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Council Establishes 2022 Budget Goals and Objectives</a:t>
          </a:r>
        </a:p>
      </dsp:txBody>
      <dsp:txXfrm>
        <a:off x="937002" y="1903"/>
        <a:ext cx="3948200" cy="811257"/>
      </dsp:txXfrm>
    </dsp:sp>
    <dsp:sp modelId="{3E1BCA3D-87CE-43CA-AB10-6134F669BA7D}">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A2A81-3944-43A1-B3F3-3F302846D773}">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A51A6E-2444-4C6E-A544-12453F0D736D}">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Staff Prepares Proposed Budgets</a:t>
          </a:r>
        </a:p>
      </dsp:txBody>
      <dsp:txXfrm>
        <a:off x="937002" y="1015975"/>
        <a:ext cx="3948200" cy="811257"/>
      </dsp:txXfrm>
    </dsp:sp>
    <dsp:sp modelId="{E1A2E938-1890-4650-956A-655381810D06}">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5AF23-A9B6-4B5D-AA8C-13A956F4E615}">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207283-BE19-4224-B4B8-F6D494CB8BF4}">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dirty="0"/>
            <a:t>Budget Discussions at Council Work Sessions</a:t>
          </a:r>
        </a:p>
      </dsp:txBody>
      <dsp:txXfrm>
        <a:off x="937002" y="2030048"/>
        <a:ext cx="3948200" cy="811257"/>
      </dsp:txXfrm>
    </dsp:sp>
    <dsp:sp modelId="{5885E4F7-BBBC-43E6-AA16-7B7DD2ECF944}">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D5DC3-72E8-44A0-8AB5-C9D654F90FB6}">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A7F836-1228-4068-919C-2757DCD56DFF}">
      <dsp:nvSpPr>
        <dsp:cNvPr id="0" name=""/>
        <dsp:cNvSpPr/>
      </dsp:nvSpPr>
      <dsp:spPr>
        <a:xfrm>
          <a:off x="937002" y="3044120"/>
          <a:ext cx="219834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a:t>Preliminary Tax Levy &amp; Budget</a:t>
          </a:r>
        </a:p>
      </dsp:txBody>
      <dsp:txXfrm>
        <a:off x="937002" y="3044120"/>
        <a:ext cx="2198341" cy="811257"/>
      </dsp:txXfrm>
    </dsp:sp>
    <dsp:sp modelId="{158B080C-0910-4D19-BDA3-D06D168E23B1}">
      <dsp:nvSpPr>
        <dsp:cNvPr id="0" name=""/>
        <dsp:cNvSpPr/>
      </dsp:nvSpPr>
      <dsp:spPr>
        <a:xfrm>
          <a:off x="3135343" y="3044120"/>
          <a:ext cx="1749859"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r>
            <a:rPr lang="en-US" sz="1100" kern="1200" dirty="0"/>
            <a:t>Approved on September 16, 2019</a:t>
          </a:r>
        </a:p>
      </dsp:txBody>
      <dsp:txXfrm>
        <a:off x="3135343" y="3044120"/>
        <a:ext cx="1749859" cy="811257"/>
      </dsp:txXfrm>
    </dsp:sp>
    <dsp:sp modelId="{F8B5DB89-9BC8-4E8A-85BD-28F32A3E3D81}">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12EA8-4F4B-4698-B8F3-5BA522929B31}">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E7B01-B573-4B4E-8CE0-0A125D72CFD3}">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a:t>Continue Budget Review</a:t>
          </a:r>
        </a:p>
      </dsp:txBody>
      <dsp:txXfrm>
        <a:off x="937002" y="4058192"/>
        <a:ext cx="3948200" cy="811257"/>
      </dsp:txXfrm>
    </dsp:sp>
    <dsp:sp modelId="{C675795E-1196-460E-B8F3-091C2B3569A6}">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28B22-51F9-446C-8423-72BFE2FCB070}">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122E73-8B04-47C3-A16F-2F24EB2C1BFE}">
      <dsp:nvSpPr>
        <dsp:cNvPr id="0" name=""/>
        <dsp:cNvSpPr/>
      </dsp:nvSpPr>
      <dsp:spPr>
        <a:xfrm>
          <a:off x="937002" y="5072264"/>
          <a:ext cx="219834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kern="1200"/>
            <a:t>Final Budget Adoption</a:t>
          </a:r>
        </a:p>
      </dsp:txBody>
      <dsp:txXfrm>
        <a:off x="937002" y="5072264"/>
        <a:ext cx="2198341" cy="811257"/>
      </dsp:txXfrm>
    </dsp:sp>
    <dsp:sp modelId="{E8064ABB-C0FD-47EF-9A9E-A7BC20DAE0EE}">
      <dsp:nvSpPr>
        <dsp:cNvPr id="0" name=""/>
        <dsp:cNvSpPr/>
      </dsp:nvSpPr>
      <dsp:spPr>
        <a:xfrm>
          <a:off x="3135343" y="5072264"/>
          <a:ext cx="1749859"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r>
            <a:rPr lang="en-US" sz="1100" kern="1200"/>
            <a:t>Truth in Taxation</a:t>
          </a:r>
        </a:p>
        <a:p>
          <a:pPr marL="0" lvl="0" indent="0" algn="l" defTabSz="488950">
            <a:lnSpc>
              <a:spcPct val="100000"/>
            </a:lnSpc>
            <a:spcBef>
              <a:spcPct val="0"/>
            </a:spcBef>
            <a:spcAft>
              <a:spcPct val="35000"/>
            </a:spcAft>
            <a:buNone/>
          </a:pPr>
          <a:r>
            <a:rPr lang="en-US" sz="1100" kern="1200"/>
            <a:t>Public Input</a:t>
          </a:r>
        </a:p>
      </dsp:txBody>
      <dsp:txXfrm>
        <a:off x="3135343" y="5072264"/>
        <a:ext cx="1749859" cy="811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32AF7-391A-41CE-B0BA-645E4310F031}">
      <dsp:nvSpPr>
        <dsp:cNvPr id="0" name=""/>
        <dsp:cNvSpPr/>
      </dsp:nvSpPr>
      <dsp:spPr>
        <a:xfrm>
          <a:off x="1180121" y="940381"/>
          <a:ext cx="1268367" cy="1268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3F51D4-96B1-4754-8CAC-294109F02BED}">
      <dsp:nvSpPr>
        <dsp:cNvPr id="0" name=""/>
        <dsp:cNvSpPr/>
      </dsp:nvSpPr>
      <dsp:spPr>
        <a:xfrm>
          <a:off x="2351" y="2314983"/>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t>City Council to Accept Public Input</a:t>
          </a:r>
        </a:p>
      </dsp:txBody>
      <dsp:txXfrm>
        <a:off x="2351" y="2314983"/>
        <a:ext cx="3623906" cy="543585"/>
      </dsp:txXfrm>
    </dsp:sp>
    <dsp:sp modelId="{490C4F40-0557-4C20-9E39-DEAAFA253C0E}">
      <dsp:nvSpPr>
        <dsp:cNvPr id="0" name=""/>
        <dsp:cNvSpPr/>
      </dsp:nvSpPr>
      <dsp:spPr>
        <a:xfrm>
          <a:off x="2351" y="2907981"/>
          <a:ext cx="3623906" cy="502974"/>
        </a:xfrm>
        <a:prstGeom prst="rect">
          <a:avLst/>
        </a:prstGeom>
        <a:noFill/>
        <a:ln>
          <a:noFill/>
        </a:ln>
        <a:effectLst/>
      </dsp:spPr>
      <dsp:style>
        <a:lnRef idx="0">
          <a:scrgbClr r="0" g="0" b="0"/>
        </a:lnRef>
        <a:fillRef idx="0">
          <a:scrgbClr r="0" g="0" b="0"/>
        </a:fillRef>
        <a:effectRef idx="0">
          <a:scrgbClr r="0" g="0" b="0"/>
        </a:effectRef>
        <a:fontRef idx="minor"/>
      </dsp:style>
    </dsp:sp>
    <dsp:sp modelId="{B7C4DC10-D90C-42AF-8225-B1305CB0CA0A}">
      <dsp:nvSpPr>
        <dsp:cNvPr id="0" name=""/>
        <dsp:cNvSpPr/>
      </dsp:nvSpPr>
      <dsp:spPr>
        <a:xfrm>
          <a:off x="5438211" y="940381"/>
          <a:ext cx="1268367" cy="1268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C1690-F335-4FE3-A196-FBE7F45FCF41}">
      <dsp:nvSpPr>
        <dsp:cNvPr id="0" name=""/>
        <dsp:cNvSpPr/>
      </dsp:nvSpPr>
      <dsp:spPr>
        <a:xfrm>
          <a:off x="4260441" y="2314983"/>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Consideration of Resolutions</a:t>
          </a:r>
        </a:p>
      </dsp:txBody>
      <dsp:txXfrm>
        <a:off x="4260441" y="2314983"/>
        <a:ext cx="3623906" cy="543585"/>
      </dsp:txXfrm>
    </dsp:sp>
    <dsp:sp modelId="{65872A6B-FFC7-43BC-9B35-7A2A33AD25DC}">
      <dsp:nvSpPr>
        <dsp:cNvPr id="0" name=""/>
        <dsp:cNvSpPr/>
      </dsp:nvSpPr>
      <dsp:spPr>
        <a:xfrm>
          <a:off x="4260441" y="2907981"/>
          <a:ext cx="3623906" cy="50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Setting the Final 2021 Levy for Payable 2022</a:t>
          </a:r>
        </a:p>
        <a:p>
          <a:pPr marL="0" lvl="0" indent="0" algn="ctr" defTabSz="666750">
            <a:lnSpc>
              <a:spcPct val="90000"/>
            </a:lnSpc>
            <a:spcBef>
              <a:spcPct val="0"/>
            </a:spcBef>
            <a:spcAft>
              <a:spcPct val="35000"/>
            </a:spcAft>
            <a:buNone/>
          </a:pPr>
          <a:r>
            <a:rPr lang="en-US" sz="1500" kern="1200" dirty="0"/>
            <a:t>Adopting the 2022 Budget</a:t>
          </a:r>
        </a:p>
      </dsp:txBody>
      <dsp:txXfrm>
        <a:off x="4260441" y="2907981"/>
        <a:ext cx="3623906" cy="50297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a:extLst xmlns:a="http://schemas.openxmlformats.org/drawingml/2006/main">
            <a:ext uri="{FF2B5EF4-FFF2-40B4-BE49-F238E27FC236}">
              <a16:creationId xmlns:a16="http://schemas.microsoft.com/office/drawing/2014/main" id="{FB47C4C9-C129-435A-B4BD-A6C3E5BCFB7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1022925" cy="18669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71779" cy="350521"/>
          </a:xfrm>
          <a:prstGeom prst="rect">
            <a:avLst/>
          </a:prstGeom>
        </p:spPr>
        <p:txBody>
          <a:bodyPr vert="horz" lIns="92336" tIns="46168" rIns="92336" bIns="46168" rtlCol="0"/>
          <a:lstStyle>
            <a:lvl1pPr algn="l">
              <a:defRPr sz="1200"/>
            </a:lvl1pPr>
          </a:lstStyle>
          <a:p>
            <a:endParaRPr lang="en-US"/>
          </a:p>
        </p:txBody>
      </p:sp>
      <p:sp>
        <p:nvSpPr>
          <p:cNvPr id="3" name="Date Placeholder 2"/>
          <p:cNvSpPr>
            <a:spLocks noGrp="1"/>
          </p:cNvSpPr>
          <p:nvPr>
            <p:ph type="dt" sz="quarter" idx="1"/>
          </p:nvPr>
        </p:nvSpPr>
        <p:spPr>
          <a:xfrm>
            <a:off x="5322460" y="0"/>
            <a:ext cx="4071779" cy="350521"/>
          </a:xfrm>
          <a:prstGeom prst="rect">
            <a:avLst/>
          </a:prstGeom>
        </p:spPr>
        <p:txBody>
          <a:bodyPr vert="horz" lIns="92336" tIns="46168" rIns="92336" bIns="46168" rtlCol="0"/>
          <a:lstStyle>
            <a:lvl1pPr algn="r">
              <a:defRPr sz="1200"/>
            </a:lvl1pPr>
          </a:lstStyle>
          <a:p>
            <a:fld id="{C677E087-518C-4E8E-9BC9-ED1526904A2D}" type="datetimeFigureOut">
              <a:rPr lang="en-US" smtClean="0"/>
              <a:t>12/6/2021</a:t>
            </a:fld>
            <a:endParaRPr lang="en-US"/>
          </a:p>
        </p:txBody>
      </p:sp>
      <p:sp>
        <p:nvSpPr>
          <p:cNvPr id="4" name="Footer Placeholder 3"/>
          <p:cNvSpPr>
            <a:spLocks noGrp="1"/>
          </p:cNvSpPr>
          <p:nvPr>
            <p:ph type="ftr" sz="quarter" idx="2"/>
          </p:nvPr>
        </p:nvSpPr>
        <p:spPr>
          <a:xfrm>
            <a:off x="0" y="6658664"/>
            <a:ext cx="4071779" cy="350521"/>
          </a:xfrm>
          <a:prstGeom prst="rect">
            <a:avLst/>
          </a:prstGeom>
        </p:spPr>
        <p:txBody>
          <a:bodyPr vert="horz" lIns="92336" tIns="46168" rIns="92336" bIns="46168" rtlCol="0" anchor="b"/>
          <a:lstStyle>
            <a:lvl1pPr algn="l">
              <a:defRPr sz="1200"/>
            </a:lvl1pPr>
          </a:lstStyle>
          <a:p>
            <a:endParaRPr lang="en-US"/>
          </a:p>
        </p:txBody>
      </p:sp>
      <p:sp>
        <p:nvSpPr>
          <p:cNvPr id="5" name="Slide Number Placeholder 4"/>
          <p:cNvSpPr>
            <a:spLocks noGrp="1"/>
          </p:cNvSpPr>
          <p:nvPr>
            <p:ph type="sldNum" sz="quarter" idx="3"/>
          </p:nvPr>
        </p:nvSpPr>
        <p:spPr>
          <a:xfrm>
            <a:off x="5322460" y="6658664"/>
            <a:ext cx="4071779" cy="350521"/>
          </a:xfrm>
          <a:prstGeom prst="rect">
            <a:avLst/>
          </a:prstGeom>
        </p:spPr>
        <p:txBody>
          <a:bodyPr vert="horz" lIns="92336" tIns="46168" rIns="92336" bIns="46168" rtlCol="0" anchor="b"/>
          <a:lstStyle>
            <a:lvl1pPr algn="r">
              <a:defRPr sz="1200"/>
            </a:lvl1pPr>
          </a:lstStyle>
          <a:p>
            <a:fld id="{D534D3F0-B395-433C-B3AF-C3B45966F655}" type="slidenum">
              <a:rPr lang="en-US" smtClean="0"/>
              <a:t>‹#›</a:t>
            </a:fld>
            <a:endParaRPr lang="en-US"/>
          </a:p>
        </p:txBody>
      </p:sp>
    </p:spTree>
    <p:extLst>
      <p:ext uri="{BB962C8B-B14F-4D97-AF65-F5344CB8AC3E}">
        <p14:creationId xmlns:p14="http://schemas.microsoft.com/office/powerpoint/2010/main" val="29827083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71779" cy="350521"/>
          </a:xfrm>
          <a:prstGeom prst="rect">
            <a:avLst/>
          </a:prstGeom>
        </p:spPr>
        <p:txBody>
          <a:bodyPr vert="horz" lIns="92336" tIns="46168" rIns="92336" bIns="46168" rtlCol="0"/>
          <a:lstStyle>
            <a:lvl1pPr algn="l">
              <a:defRPr sz="1200"/>
            </a:lvl1pPr>
          </a:lstStyle>
          <a:p>
            <a:endParaRPr lang="en-US"/>
          </a:p>
        </p:txBody>
      </p:sp>
      <p:sp>
        <p:nvSpPr>
          <p:cNvPr id="3" name="Date Placeholder 2"/>
          <p:cNvSpPr>
            <a:spLocks noGrp="1"/>
          </p:cNvSpPr>
          <p:nvPr>
            <p:ph type="dt" idx="1"/>
          </p:nvPr>
        </p:nvSpPr>
        <p:spPr>
          <a:xfrm>
            <a:off x="5322460" y="0"/>
            <a:ext cx="4071779" cy="350521"/>
          </a:xfrm>
          <a:prstGeom prst="rect">
            <a:avLst/>
          </a:prstGeom>
        </p:spPr>
        <p:txBody>
          <a:bodyPr vert="horz" lIns="92336" tIns="46168" rIns="92336" bIns="46168" rtlCol="0"/>
          <a:lstStyle>
            <a:lvl1pPr algn="r">
              <a:defRPr sz="1200"/>
            </a:lvl1pPr>
          </a:lstStyle>
          <a:p>
            <a:fld id="{C0C5BA7E-8166-4118-AC31-EF6C3C7ABE5F}" type="datetimeFigureOut">
              <a:rPr lang="en-US" smtClean="0"/>
              <a:t>12/6/2021</a:t>
            </a:fld>
            <a:endParaRPr lang="en-US"/>
          </a:p>
        </p:txBody>
      </p:sp>
      <p:sp>
        <p:nvSpPr>
          <p:cNvPr id="4" name="Slide Image Placeholder 3"/>
          <p:cNvSpPr>
            <a:spLocks noGrp="1" noRot="1" noChangeAspect="1"/>
          </p:cNvSpPr>
          <p:nvPr>
            <p:ph type="sldImg" idx="2"/>
          </p:nvPr>
        </p:nvSpPr>
        <p:spPr>
          <a:xfrm>
            <a:off x="2944813" y="525463"/>
            <a:ext cx="3506787" cy="2628900"/>
          </a:xfrm>
          <a:prstGeom prst="rect">
            <a:avLst/>
          </a:prstGeom>
          <a:noFill/>
          <a:ln w="12700">
            <a:solidFill>
              <a:prstClr val="black"/>
            </a:solidFill>
          </a:ln>
        </p:spPr>
        <p:txBody>
          <a:bodyPr vert="horz" lIns="92336" tIns="46168" rIns="92336" bIns="46168" rtlCol="0" anchor="ctr"/>
          <a:lstStyle/>
          <a:p>
            <a:endParaRPr lang="en-US"/>
          </a:p>
        </p:txBody>
      </p:sp>
      <p:sp>
        <p:nvSpPr>
          <p:cNvPr id="5" name="Notes Placeholder 4"/>
          <p:cNvSpPr>
            <a:spLocks noGrp="1"/>
          </p:cNvSpPr>
          <p:nvPr>
            <p:ph type="body" sz="quarter" idx="3"/>
          </p:nvPr>
        </p:nvSpPr>
        <p:spPr>
          <a:xfrm>
            <a:off x="939642" y="3329942"/>
            <a:ext cx="7517130" cy="3154681"/>
          </a:xfrm>
          <a:prstGeom prst="rect">
            <a:avLst/>
          </a:prstGeom>
        </p:spPr>
        <p:txBody>
          <a:bodyPr vert="horz" lIns="92336" tIns="46168" rIns="92336" bIns="461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71779" cy="350521"/>
          </a:xfrm>
          <a:prstGeom prst="rect">
            <a:avLst/>
          </a:prstGeom>
        </p:spPr>
        <p:txBody>
          <a:bodyPr vert="horz" lIns="92336" tIns="46168" rIns="92336" bIns="46168" rtlCol="0" anchor="b"/>
          <a:lstStyle>
            <a:lvl1pPr algn="l">
              <a:defRPr sz="1200"/>
            </a:lvl1pPr>
          </a:lstStyle>
          <a:p>
            <a:endParaRPr lang="en-US"/>
          </a:p>
        </p:txBody>
      </p:sp>
      <p:sp>
        <p:nvSpPr>
          <p:cNvPr id="7" name="Slide Number Placeholder 6"/>
          <p:cNvSpPr>
            <a:spLocks noGrp="1"/>
          </p:cNvSpPr>
          <p:nvPr>
            <p:ph type="sldNum" sz="quarter" idx="5"/>
          </p:nvPr>
        </p:nvSpPr>
        <p:spPr>
          <a:xfrm>
            <a:off x="5322460" y="6658664"/>
            <a:ext cx="4071779" cy="350521"/>
          </a:xfrm>
          <a:prstGeom prst="rect">
            <a:avLst/>
          </a:prstGeom>
        </p:spPr>
        <p:txBody>
          <a:bodyPr vert="horz" lIns="92336" tIns="46168" rIns="92336" bIns="46168" rtlCol="0" anchor="b"/>
          <a:lstStyle>
            <a:lvl1pPr algn="r">
              <a:defRPr sz="1200"/>
            </a:lvl1pPr>
          </a:lstStyle>
          <a:p>
            <a:fld id="{323A0D5C-BE43-4C46-818C-4FA29C0B57E3}" type="slidenum">
              <a:rPr lang="en-US" smtClean="0"/>
              <a:t>‹#›</a:t>
            </a:fld>
            <a:endParaRPr lang="en-US"/>
          </a:p>
        </p:txBody>
      </p:sp>
    </p:spTree>
    <p:extLst>
      <p:ext uri="{BB962C8B-B14F-4D97-AF65-F5344CB8AC3E}">
        <p14:creationId xmlns:p14="http://schemas.microsoft.com/office/powerpoint/2010/main" val="19974484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A0D5C-BE43-4C46-818C-4FA29C0B57E3}" type="slidenum">
              <a:rPr lang="en-US" smtClean="0"/>
              <a:t>1</a:t>
            </a:fld>
            <a:endParaRPr lang="en-US"/>
          </a:p>
        </p:txBody>
      </p:sp>
      <p:sp>
        <p:nvSpPr>
          <p:cNvPr id="5" name="Footer Placeholder 4">
            <a:extLst>
              <a:ext uri="{FF2B5EF4-FFF2-40B4-BE49-F238E27FC236}">
                <a16:creationId xmlns:a16="http://schemas.microsoft.com/office/drawing/2014/main" id="{34EA4D1B-88EB-44AC-9515-77B62539E68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9805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A0D5C-BE43-4C46-818C-4FA29C0B57E3}" type="slidenum">
              <a:rPr lang="en-US" smtClean="0"/>
              <a:t>10</a:t>
            </a:fld>
            <a:endParaRPr lang="en-US"/>
          </a:p>
        </p:txBody>
      </p:sp>
      <p:sp>
        <p:nvSpPr>
          <p:cNvPr id="5" name="Footer Placeholder 4">
            <a:extLst>
              <a:ext uri="{FF2B5EF4-FFF2-40B4-BE49-F238E27FC236}">
                <a16:creationId xmlns:a16="http://schemas.microsoft.com/office/drawing/2014/main" id="{BEFD79CD-C0C5-4C00-A990-3193A436419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143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different taxing entities on your tax statement in addition to the City of Excelsior. Hennepin County, School District, and Special Taxing Districts and if your property has any special assessments those are listed on the statement as well.</a:t>
            </a:r>
          </a:p>
        </p:txBody>
      </p:sp>
      <p:sp>
        <p:nvSpPr>
          <p:cNvPr id="4" name="Slide Number Placeholder 3"/>
          <p:cNvSpPr>
            <a:spLocks noGrp="1"/>
          </p:cNvSpPr>
          <p:nvPr>
            <p:ph type="sldNum" sz="quarter" idx="10"/>
          </p:nvPr>
        </p:nvSpPr>
        <p:spPr/>
        <p:txBody>
          <a:bodyPr/>
          <a:lstStyle/>
          <a:p>
            <a:fld id="{323A0D5C-BE43-4C46-818C-4FA29C0B57E3}" type="slidenum">
              <a:rPr lang="en-US" smtClean="0"/>
              <a:t>11</a:t>
            </a:fld>
            <a:endParaRPr lang="en-US"/>
          </a:p>
        </p:txBody>
      </p:sp>
      <p:sp>
        <p:nvSpPr>
          <p:cNvPr id="5" name="Footer Placeholder 4">
            <a:extLst>
              <a:ext uri="{FF2B5EF4-FFF2-40B4-BE49-F238E27FC236}">
                <a16:creationId xmlns:a16="http://schemas.microsoft.com/office/drawing/2014/main" id="{2C546A3C-9C0C-4411-A8F5-7F3590E3566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9898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A0D5C-BE43-4C46-818C-4FA29C0B57E3}" type="slidenum">
              <a:rPr lang="en-US" smtClean="0"/>
              <a:t>12</a:t>
            </a:fld>
            <a:endParaRPr lang="en-US"/>
          </a:p>
        </p:txBody>
      </p:sp>
      <p:sp>
        <p:nvSpPr>
          <p:cNvPr id="5" name="Footer Placeholder 4">
            <a:extLst>
              <a:ext uri="{FF2B5EF4-FFF2-40B4-BE49-F238E27FC236}">
                <a16:creationId xmlns:a16="http://schemas.microsoft.com/office/drawing/2014/main" id="{F34E19D8-720F-433B-9EF0-F10B62DA08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0974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increase of 9% from 2021</a:t>
            </a:r>
          </a:p>
        </p:txBody>
      </p:sp>
      <p:sp>
        <p:nvSpPr>
          <p:cNvPr id="4" name="Slide Number Placeholder 3"/>
          <p:cNvSpPr>
            <a:spLocks noGrp="1"/>
          </p:cNvSpPr>
          <p:nvPr>
            <p:ph type="sldNum" sz="quarter" idx="5"/>
          </p:nvPr>
        </p:nvSpPr>
        <p:spPr/>
        <p:txBody>
          <a:bodyPr/>
          <a:lstStyle/>
          <a:p>
            <a:fld id="{323A0D5C-BE43-4C46-818C-4FA29C0B57E3}" type="slidenum">
              <a:rPr lang="en-US" smtClean="0"/>
              <a:t>13</a:t>
            </a:fld>
            <a:endParaRPr lang="en-US"/>
          </a:p>
        </p:txBody>
      </p:sp>
      <p:sp>
        <p:nvSpPr>
          <p:cNvPr id="5" name="Footer Placeholder 4">
            <a:extLst>
              <a:ext uri="{FF2B5EF4-FFF2-40B4-BE49-F238E27FC236}">
                <a16:creationId xmlns:a16="http://schemas.microsoft.com/office/drawing/2014/main" id="{B62C93FE-F265-4F74-9D7F-165DE3591BA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5803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2019—$118,648 or 8.2% Increase, 2020--$207,852 or 13.3% increase, 2021--$234,108 or 13.2% increase, 2022--$180,738 or 9.0% increase</a:t>
            </a:r>
          </a:p>
        </p:txBody>
      </p:sp>
      <p:sp>
        <p:nvSpPr>
          <p:cNvPr id="4" name="Slide Number Placeholder 3"/>
          <p:cNvSpPr>
            <a:spLocks noGrp="1"/>
          </p:cNvSpPr>
          <p:nvPr>
            <p:ph type="sldNum" sz="quarter" idx="10"/>
          </p:nvPr>
        </p:nvSpPr>
        <p:spPr/>
        <p:txBody>
          <a:bodyPr/>
          <a:lstStyle/>
          <a:p>
            <a:fld id="{323A0D5C-BE43-4C46-818C-4FA29C0B57E3}" type="slidenum">
              <a:rPr lang="en-US" smtClean="0"/>
              <a:t>14</a:t>
            </a:fld>
            <a:endParaRPr lang="en-US"/>
          </a:p>
        </p:txBody>
      </p:sp>
      <p:sp>
        <p:nvSpPr>
          <p:cNvPr id="5" name="Footer Placeholder 4">
            <a:extLst>
              <a:ext uri="{FF2B5EF4-FFF2-40B4-BE49-F238E27FC236}">
                <a16:creationId xmlns:a16="http://schemas.microsoft.com/office/drawing/2014/main" id="{9EACCF6C-BA10-43E5-B974-3EC66CA58CB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9242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2019-$37,494,662 increase; 2020-$46,992,600 increase; 2021-$45,088,100 increase; 2022-$33,555,600 increase</a:t>
            </a:r>
          </a:p>
          <a:p>
            <a:endParaRPr lang="en-US" dirty="0"/>
          </a:p>
        </p:txBody>
      </p:sp>
      <p:sp>
        <p:nvSpPr>
          <p:cNvPr id="4" name="Slide Number Placeholder 3"/>
          <p:cNvSpPr>
            <a:spLocks noGrp="1"/>
          </p:cNvSpPr>
          <p:nvPr>
            <p:ph type="sldNum" sz="quarter" idx="5"/>
          </p:nvPr>
        </p:nvSpPr>
        <p:spPr/>
        <p:txBody>
          <a:bodyPr/>
          <a:lstStyle/>
          <a:p>
            <a:fld id="{323A0D5C-BE43-4C46-818C-4FA29C0B57E3}" type="slidenum">
              <a:rPr lang="en-US" smtClean="0"/>
              <a:t>15</a:t>
            </a:fld>
            <a:endParaRPr lang="en-US"/>
          </a:p>
        </p:txBody>
      </p:sp>
      <p:sp>
        <p:nvSpPr>
          <p:cNvPr id="5" name="Footer Placeholder 4">
            <a:extLst>
              <a:ext uri="{FF2B5EF4-FFF2-40B4-BE49-F238E27FC236}">
                <a16:creationId xmlns:a16="http://schemas.microsoft.com/office/drawing/2014/main" id="{0D815141-7513-4156-9430-911B103736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8397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dotted line represents the levy trending downward</a:t>
            </a:r>
          </a:p>
        </p:txBody>
      </p:sp>
      <p:sp>
        <p:nvSpPr>
          <p:cNvPr id="4" name="Slide Number Placeholder 3"/>
          <p:cNvSpPr>
            <a:spLocks noGrp="1"/>
          </p:cNvSpPr>
          <p:nvPr>
            <p:ph type="sldNum" sz="quarter" idx="5"/>
          </p:nvPr>
        </p:nvSpPr>
        <p:spPr/>
        <p:txBody>
          <a:bodyPr/>
          <a:lstStyle/>
          <a:p>
            <a:fld id="{323A0D5C-BE43-4C46-818C-4FA29C0B57E3}" type="slidenum">
              <a:rPr lang="en-US" smtClean="0"/>
              <a:t>16</a:t>
            </a:fld>
            <a:endParaRPr lang="en-US"/>
          </a:p>
        </p:txBody>
      </p:sp>
      <p:sp>
        <p:nvSpPr>
          <p:cNvPr id="5" name="Footer Placeholder 4">
            <a:extLst>
              <a:ext uri="{FF2B5EF4-FFF2-40B4-BE49-F238E27FC236}">
                <a16:creationId xmlns:a16="http://schemas.microsoft.com/office/drawing/2014/main" id="{8234FDF4-4215-413E-ADAF-13CAD139A37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213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23A0D5C-BE43-4C46-818C-4FA29C0B57E3}" type="slidenum">
              <a:rPr lang="en-US" smtClean="0"/>
              <a:t>17</a:t>
            </a:fld>
            <a:endParaRPr lang="en-US"/>
          </a:p>
        </p:txBody>
      </p:sp>
    </p:spTree>
    <p:extLst>
      <p:ext uri="{BB962C8B-B14F-4D97-AF65-F5344CB8AC3E}">
        <p14:creationId xmlns:p14="http://schemas.microsoft.com/office/powerpoint/2010/main" val="387771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23A0D5C-BE43-4C46-818C-4FA29C0B57E3}" type="slidenum">
              <a:rPr lang="en-US" smtClean="0"/>
              <a:t>18</a:t>
            </a:fld>
            <a:endParaRPr lang="en-US"/>
          </a:p>
        </p:txBody>
      </p:sp>
    </p:spTree>
    <p:extLst>
      <p:ext uri="{BB962C8B-B14F-4D97-AF65-F5344CB8AC3E}">
        <p14:creationId xmlns:p14="http://schemas.microsoft.com/office/powerpoint/2010/main" val="378405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amount is the actual taxes based on Hennepin County’s tax calculation formula. The first $500,000 is taxed at 1% of the Net Tax Capacity times the tax rate. Any amount over $500,000 is taxed at 1.25%  of the property value. The Homestead Credit phases out to zero at $413,775.</a:t>
            </a:r>
          </a:p>
        </p:txBody>
      </p:sp>
      <p:sp>
        <p:nvSpPr>
          <p:cNvPr id="4" name="Slide Number Placeholder 3"/>
          <p:cNvSpPr>
            <a:spLocks noGrp="1"/>
          </p:cNvSpPr>
          <p:nvPr>
            <p:ph type="sldNum" sz="quarter" idx="5"/>
          </p:nvPr>
        </p:nvSpPr>
        <p:spPr/>
        <p:txBody>
          <a:bodyPr/>
          <a:lstStyle/>
          <a:p>
            <a:fld id="{323A0D5C-BE43-4C46-818C-4FA29C0B57E3}" type="slidenum">
              <a:rPr lang="en-US" smtClean="0"/>
              <a:t>19</a:t>
            </a:fld>
            <a:endParaRPr lang="en-US"/>
          </a:p>
        </p:txBody>
      </p:sp>
      <p:sp>
        <p:nvSpPr>
          <p:cNvPr id="5" name="Footer Placeholder 4">
            <a:extLst>
              <a:ext uri="{FF2B5EF4-FFF2-40B4-BE49-F238E27FC236}">
                <a16:creationId xmlns:a16="http://schemas.microsoft.com/office/drawing/2014/main" id="{AB885CDF-AAAD-48D7-B3CD-0712E5C6E78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2751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is not to address market valuations</a:t>
            </a:r>
          </a:p>
          <a:p>
            <a:r>
              <a:rPr lang="en-US" dirty="0"/>
              <a:t>Market Value Determination is </a:t>
            </a:r>
            <a:r>
              <a:rPr lang="en-US" dirty="0" err="1"/>
              <a:t>donethrough</a:t>
            </a:r>
            <a:r>
              <a:rPr lang="en-US" dirty="0"/>
              <a:t> Henn </a:t>
            </a:r>
            <a:r>
              <a:rPr lang="en-US" dirty="0" err="1"/>
              <a:t>Cty</a:t>
            </a:r>
            <a:endParaRPr lang="en-US" dirty="0"/>
          </a:p>
          <a:p>
            <a:r>
              <a:rPr lang="en-US" dirty="0"/>
              <a:t>Board of Equalization meeting.</a:t>
            </a:r>
          </a:p>
        </p:txBody>
      </p:sp>
      <p:sp>
        <p:nvSpPr>
          <p:cNvPr id="4" name="Slide Number Placeholder 3"/>
          <p:cNvSpPr>
            <a:spLocks noGrp="1"/>
          </p:cNvSpPr>
          <p:nvPr>
            <p:ph type="sldNum" sz="quarter" idx="5"/>
          </p:nvPr>
        </p:nvSpPr>
        <p:spPr/>
        <p:txBody>
          <a:bodyPr/>
          <a:lstStyle/>
          <a:p>
            <a:fld id="{323A0D5C-BE43-4C46-818C-4FA29C0B57E3}" type="slidenum">
              <a:rPr lang="en-US" smtClean="0"/>
              <a:t>2</a:t>
            </a:fld>
            <a:endParaRPr lang="en-US"/>
          </a:p>
        </p:txBody>
      </p:sp>
      <p:sp>
        <p:nvSpPr>
          <p:cNvPr id="5" name="Footer Placeholder 4">
            <a:extLst>
              <a:ext uri="{FF2B5EF4-FFF2-40B4-BE49-F238E27FC236}">
                <a16:creationId xmlns:a16="http://schemas.microsoft.com/office/drawing/2014/main" id="{A798D37D-7A51-4CF9-9517-CF6F485604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3418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water fund rates are increasing for 2022. The annual impact to an average customer will be $104.76.</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23A0D5C-BE43-4C46-818C-4FA29C0B57E3}" type="slidenum">
              <a:rPr lang="en-US" smtClean="0"/>
              <a:t>20</a:t>
            </a:fld>
            <a:endParaRPr lang="en-US"/>
          </a:p>
        </p:txBody>
      </p:sp>
    </p:spTree>
    <p:extLst>
      <p:ext uri="{BB962C8B-B14F-4D97-AF65-F5344CB8AC3E}">
        <p14:creationId xmlns:p14="http://schemas.microsoft.com/office/powerpoint/2010/main" val="2579910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23A0D5C-BE43-4C46-818C-4FA29C0B57E3}" type="slidenum">
              <a:rPr lang="en-US" smtClean="0"/>
              <a:t>21</a:t>
            </a:fld>
            <a:endParaRPr lang="en-US"/>
          </a:p>
        </p:txBody>
      </p:sp>
    </p:spTree>
    <p:extLst>
      <p:ext uri="{BB962C8B-B14F-4D97-AF65-F5344CB8AC3E}">
        <p14:creationId xmlns:p14="http://schemas.microsoft.com/office/powerpoint/2010/main" val="4160961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A0D5C-BE43-4C46-818C-4FA29C0B57E3}" type="slidenum">
              <a:rPr lang="en-US" smtClean="0"/>
              <a:t>22</a:t>
            </a:fld>
            <a:endParaRPr lang="en-US"/>
          </a:p>
        </p:txBody>
      </p:sp>
      <p:sp>
        <p:nvSpPr>
          <p:cNvPr id="5" name="Footer Placeholder 4">
            <a:extLst>
              <a:ext uri="{FF2B5EF4-FFF2-40B4-BE49-F238E27FC236}">
                <a16:creationId xmlns:a16="http://schemas.microsoft.com/office/drawing/2014/main" id="{79AD508F-192B-4653-BC31-F51243459DD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8050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A0D5C-BE43-4C46-818C-4FA29C0B57E3}" type="slidenum">
              <a:rPr lang="en-US" smtClean="0"/>
              <a:t>23</a:t>
            </a:fld>
            <a:endParaRPr lang="en-US"/>
          </a:p>
        </p:txBody>
      </p:sp>
      <p:sp>
        <p:nvSpPr>
          <p:cNvPr id="5" name="Footer Placeholder 4">
            <a:extLst>
              <a:ext uri="{FF2B5EF4-FFF2-40B4-BE49-F238E27FC236}">
                <a16:creationId xmlns:a16="http://schemas.microsoft.com/office/drawing/2014/main" id="{C9D2E64B-C9AC-4124-B5ED-14ADEE1F6C5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36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23A0D5C-BE43-4C46-818C-4FA29C0B57E3}" type="slidenum">
              <a:rPr lang="en-US" smtClean="0"/>
              <a:t>3</a:t>
            </a:fld>
            <a:endParaRPr lang="en-US"/>
          </a:p>
        </p:txBody>
      </p:sp>
    </p:spTree>
    <p:extLst>
      <p:ext uri="{BB962C8B-B14F-4D97-AF65-F5344CB8AC3E}">
        <p14:creationId xmlns:p14="http://schemas.microsoft.com/office/powerpoint/2010/main" val="235703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Revenues consists of: Penalties, Assessment Search Fees, Miscellaneous Revenues, Refunds and Reimbursements</a:t>
            </a:r>
          </a:p>
        </p:txBody>
      </p:sp>
      <p:sp>
        <p:nvSpPr>
          <p:cNvPr id="4" name="Slide Number Placeholder 3"/>
          <p:cNvSpPr>
            <a:spLocks noGrp="1"/>
          </p:cNvSpPr>
          <p:nvPr>
            <p:ph type="sldNum" sz="quarter" idx="10"/>
          </p:nvPr>
        </p:nvSpPr>
        <p:spPr/>
        <p:txBody>
          <a:bodyPr/>
          <a:lstStyle/>
          <a:p>
            <a:fld id="{323A0D5C-BE43-4C46-818C-4FA29C0B57E3}" type="slidenum">
              <a:rPr lang="en-US" smtClean="0"/>
              <a:t>4</a:t>
            </a:fld>
            <a:endParaRPr lang="en-US"/>
          </a:p>
        </p:txBody>
      </p:sp>
      <p:sp>
        <p:nvSpPr>
          <p:cNvPr id="5" name="Footer Placeholder 4">
            <a:extLst>
              <a:ext uri="{FF2B5EF4-FFF2-40B4-BE49-F238E27FC236}">
                <a16:creationId xmlns:a16="http://schemas.microsoft.com/office/drawing/2014/main" id="{C87F286D-D275-40A2-8697-037299029D9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4234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Revenues are projected to increase 5.5% over 2021. The increase in licenses and permits is largely due to an increased number of building permits sold and increase in the building permit rates. Transfers from Other Funds is an additional $100,000. This is the $100,000 that is usually transferred to the park improvement fund. It is being allocated to the General Fund this year to cover the Assistant Public Works Director position and also to pay for Lifeguards.</a:t>
            </a:r>
          </a:p>
        </p:txBody>
      </p:sp>
      <p:sp>
        <p:nvSpPr>
          <p:cNvPr id="4" name="Slide Number Placeholder 3"/>
          <p:cNvSpPr>
            <a:spLocks noGrp="1"/>
          </p:cNvSpPr>
          <p:nvPr>
            <p:ph type="sldNum" sz="quarter" idx="10"/>
          </p:nvPr>
        </p:nvSpPr>
        <p:spPr/>
        <p:txBody>
          <a:bodyPr/>
          <a:lstStyle/>
          <a:p>
            <a:fld id="{323A0D5C-BE43-4C46-818C-4FA29C0B57E3}" type="slidenum">
              <a:rPr lang="en-US" smtClean="0"/>
              <a:t>5</a:t>
            </a:fld>
            <a:endParaRPr lang="en-US"/>
          </a:p>
        </p:txBody>
      </p:sp>
      <p:sp>
        <p:nvSpPr>
          <p:cNvPr id="5" name="Footer Placeholder 4">
            <a:extLst>
              <a:ext uri="{FF2B5EF4-FFF2-40B4-BE49-F238E27FC236}">
                <a16:creationId xmlns:a16="http://schemas.microsoft.com/office/drawing/2014/main" id="{B253498D-CBA7-4923-A63D-716F07ACB9A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1195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Safety 44%, General Government 29%, Culture and Recreation 15%, Public Works 12%</a:t>
            </a:r>
          </a:p>
        </p:txBody>
      </p:sp>
      <p:sp>
        <p:nvSpPr>
          <p:cNvPr id="4" name="Slide Number Placeholder 3"/>
          <p:cNvSpPr>
            <a:spLocks noGrp="1"/>
          </p:cNvSpPr>
          <p:nvPr>
            <p:ph type="sldNum" sz="quarter" idx="10"/>
          </p:nvPr>
        </p:nvSpPr>
        <p:spPr/>
        <p:txBody>
          <a:bodyPr/>
          <a:lstStyle/>
          <a:p>
            <a:fld id="{323A0D5C-BE43-4C46-818C-4FA29C0B57E3}" type="slidenum">
              <a:rPr lang="en-US" smtClean="0"/>
              <a:t>6</a:t>
            </a:fld>
            <a:endParaRPr lang="en-US"/>
          </a:p>
        </p:txBody>
      </p:sp>
      <p:sp>
        <p:nvSpPr>
          <p:cNvPr id="5" name="Footer Placeholder 4">
            <a:extLst>
              <a:ext uri="{FF2B5EF4-FFF2-40B4-BE49-F238E27FC236}">
                <a16:creationId xmlns:a16="http://schemas.microsoft.com/office/drawing/2014/main" id="{D985D867-0E37-4743-A9D5-0036B2957E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8036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A0D5C-BE43-4C46-818C-4FA29C0B57E3}" type="slidenum">
              <a:rPr lang="en-US" smtClean="0"/>
              <a:t>7</a:t>
            </a:fld>
            <a:endParaRPr lang="en-US"/>
          </a:p>
        </p:txBody>
      </p:sp>
      <p:sp>
        <p:nvSpPr>
          <p:cNvPr id="5" name="Footer Placeholder 4">
            <a:extLst>
              <a:ext uri="{FF2B5EF4-FFF2-40B4-BE49-F238E27FC236}">
                <a16:creationId xmlns:a16="http://schemas.microsoft.com/office/drawing/2014/main" id="{C54FAB3E-0C99-4DF5-8EFD-62CF831FBD6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4410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Elections only happen in even numbered years so there is little to not budget in odd numbered years for election expenses. There was also a change in the way the Finance and City Manager/Clerk were budgeted in 2021 which was not consistent with prior years. Going forward those departments will be budgeted as previous years. Park Maintenance increase is due to a new Assistant Public Works Director position allocated to parks. Recreation Programs expenses is for Lifeguards. Both the Assistant Public Works and Lifeguards expenses are being covered by the additional $100,000 transfer from the docks fund to the general fund.</a:t>
            </a:r>
          </a:p>
        </p:txBody>
      </p:sp>
      <p:sp>
        <p:nvSpPr>
          <p:cNvPr id="4" name="Slide Number Placeholder 3"/>
          <p:cNvSpPr>
            <a:spLocks noGrp="1"/>
          </p:cNvSpPr>
          <p:nvPr>
            <p:ph type="sldNum" sz="quarter" idx="5"/>
          </p:nvPr>
        </p:nvSpPr>
        <p:spPr/>
        <p:txBody>
          <a:bodyPr/>
          <a:lstStyle/>
          <a:p>
            <a:fld id="{323A0D5C-BE43-4C46-818C-4FA29C0B57E3}" type="slidenum">
              <a:rPr lang="en-US" smtClean="0"/>
              <a:t>8</a:t>
            </a:fld>
            <a:endParaRPr lang="en-US"/>
          </a:p>
        </p:txBody>
      </p:sp>
      <p:sp>
        <p:nvSpPr>
          <p:cNvPr id="5" name="Footer Placeholder 4">
            <a:extLst>
              <a:ext uri="{FF2B5EF4-FFF2-40B4-BE49-F238E27FC236}">
                <a16:creationId xmlns:a16="http://schemas.microsoft.com/office/drawing/2014/main" id="{8FA79015-B84B-4680-BE0F-C83931747A4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7091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23A0D5C-BE43-4C46-818C-4FA29C0B57E3}" type="slidenum">
              <a:rPr lang="en-US" smtClean="0"/>
              <a:t>9</a:t>
            </a:fld>
            <a:endParaRPr lang="en-US"/>
          </a:p>
        </p:txBody>
      </p:sp>
    </p:spTree>
    <p:extLst>
      <p:ext uri="{BB962C8B-B14F-4D97-AF65-F5344CB8AC3E}">
        <p14:creationId xmlns:p14="http://schemas.microsoft.com/office/powerpoint/2010/main" val="5641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7EC2D1-7B1E-4A75-AACA-173E5313E283}"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9CB22-5D6D-41A2-B242-5F0AA94E04C8}"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E9673-BA29-4C3C-9FFE-7EE758EBD209}"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B5A4E-5443-4EDB-A71D-FBE67661BC0E}"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69D44-A9B2-49F4-8E61-B652FAD9D76D}"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0A3BB0-5416-46B4-934C-81B6ED877815}"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18FF9-DFF7-44F8-AA55-779B125A5B5D}" type="datetime1">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CDFC30-7B91-4D53-8F8C-7A73EA9326E9}" type="datetime1">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9FC86-4238-4B1D-A6F7-AA0C05516EDF}" type="datetime1">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8E401-39DD-48A8-8CD8-8611E229A5D0}"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C7ACD-7B3E-4099-B31C-97CE10F9107C}"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1D949-49DB-4252-A0EE-972ADCC73F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B4311-1208-4774-8AC7-BC0A696A00E1}" type="datetime1">
              <a:rPr lang="en-US" smtClean="0"/>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1D949-49DB-4252-A0EE-972ADCC73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Ellis-Hampton_House_-_Pendleton_Oregon.jp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excelsiormn.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mailto:jpalmer@excelsiormn.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2697857-1412-4B19-9765-5A629A9D2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855209"/>
            <a:ext cx="8197341" cy="2766602"/>
          </a:xfrm>
          <a:prstGeom prst="rect">
            <a:avLst/>
          </a:prstGeom>
        </p:spPr>
      </p:pic>
      <p:sp>
        <p:nvSpPr>
          <p:cNvPr id="151" name="Rectangle 15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a:xfrm>
            <a:off x="1200150" y="4269282"/>
            <a:ext cx="6743700" cy="1264762"/>
          </a:xfrm>
          <a:solidFill>
            <a:srgbClr val="FFFFFF"/>
          </a:solidFill>
          <a:ln w="38100">
            <a:solidFill>
              <a:srgbClr val="404040"/>
            </a:solidFill>
            <a:miter lim="800000"/>
          </a:ln>
        </p:spPr>
        <p:txBody>
          <a:bodyPr anchor="ctr">
            <a:normAutofit/>
          </a:bodyPr>
          <a:lstStyle/>
          <a:p>
            <a:r>
              <a:rPr lang="en-US" sz="3500" dirty="0">
                <a:solidFill>
                  <a:srgbClr val="404040"/>
                </a:solidFill>
                <a:latin typeface="Verdana" panose="020B0604030504040204" pitchFamily="34" charset="0"/>
                <a:ea typeface="Verdana" panose="020B0604030504040204" pitchFamily="34" charset="0"/>
                <a:cs typeface="Verdana" panose="020B0604030504040204" pitchFamily="34" charset="0"/>
              </a:rPr>
              <a:t>Truth-in-Taxation and        2022 Budget Presentation</a:t>
            </a:r>
          </a:p>
        </p:txBody>
      </p:sp>
      <p:sp>
        <p:nvSpPr>
          <p:cNvPr id="8" name="Subtitle 7"/>
          <p:cNvSpPr>
            <a:spLocks noGrp="1"/>
          </p:cNvSpPr>
          <p:nvPr>
            <p:ph type="subTitle" idx="1"/>
          </p:nvPr>
        </p:nvSpPr>
        <p:spPr>
          <a:xfrm>
            <a:off x="2021395" y="5688535"/>
            <a:ext cx="5101209" cy="536125"/>
          </a:xfrm>
        </p:spPr>
        <p:txBody>
          <a:bodyPr>
            <a:normAutofit/>
          </a:bodyPr>
          <a:lstStyle/>
          <a:p>
            <a:pPr defTabSz="457200">
              <a:lnSpc>
                <a:spcPct val="90000"/>
              </a:lnSpc>
            </a:pPr>
            <a:r>
              <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December 6</a:t>
            </a:r>
            <a:r>
              <a:rPr lang="en-US" sz="1400"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th</a:t>
            </a:r>
            <a:r>
              <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 2021</a:t>
            </a:r>
          </a:p>
          <a:p>
            <a:pPr defTabSz="457200">
              <a:lnSpc>
                <a:spcPct val="90000"/>
              </a:lnSpc>
            </a:pPr>
            <a:r>
              <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City Council Meeting</a:t>
            </a:r>
          </a:p>
        </p:txBody>
      </p:sp>
      <p:sp>
        <p:nvSpPr>
          <p:cNvPr id="2" name="Slide Number Placeholder 1">
            <a:extLst>
              <a:ext uri="{FF2B5EF4-FFF2-40B4-BE49-F238E27FC236}">
                <a16:creationId xmlns:a16="http://schemas.microsoft.com/office/drawing/2014/main" id="{7777E295-760A-48CD-9B69-505809D5BAE3}"/>
              </a:ext>
            </a:extLst>
          </p:cNvPr>
          <p:cNvSpPr>
            <a:spLocks noGrp="1"/>
          </p:cNvSpPr>
          <p:nvPr>
            <p:ph type="sldNum" sz="quarter" idx="12"/>
          </p:nvPr>
        </p:nvSpPr>
        <p:spPr/>
        <p:txBody>
          <a:bodyPr/>
          <a:lstStyle/>
          <a:p>
            <a:fld id="{3801D949-49DB-4252-A0EE-972ADCC73FF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3900" kern="1200">
                <a:solidFill>
                  <a:srgbClr val="FFFFFF"/>
                </a:solidFill>
                <a:latin typeface="+mj-lt"/>
                <a:ea typeface="+mj-ea"/>
                <a:cs typeface="+mj-cs"/>
              </a:rPr>
              <a:t>What do your property tax dollars pay for?</a:t>
            </a:r>
          </a:p>
        </p:txBody>
      </p:sp>
      <p:cxnSp>
        <p:nvCxnSpPr>
          <p:cNvPr id="90" name="Straight Connector 8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83EF99-E564-4813-9AF1-8A20B7F73055}"/>
              </a:ext>
            </a:extLst>
          </p:cNvPr>
          <p:cNvPicPr>
            <a:picLocks noChangeAspect="1"/>
          </p:cNvPicPr>
          <p:nvPr/>
        </p:nvPicPr>
        <p:blipFill>
          <a:blip r:embed="rId3"/>
          <a:stretch>
            <a:fillRect/>
          </a:stretch>
        </p:blipFill>
        <p:spPr>
          <a:xfrm>
            <a:off x="3865366" y="1701199"/>
            <a:ext cx="4915159" cy="3463544"/>
          </a:xfrm>
          <a:prstGeom prst="rect">
            <a:avLst/>
          </a:prstGeom>
        </p:spPr>
      </p:pic>
      <p:pic>
        <p:nvPicPr>
          <p:cNvPr id="12" name="Picture 11" descr="S:\Excelsior Logo_blu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sp>
        <p:nvSpPr>
          <p:cNvPr id="2" name="Slide Number Placeholder 1">
            <a:extLst>
              <a:ext uri="{FF2B5EF4-FFF2-40B4-BE49-F238E27FC236}">
                <a16:creationId xmlns:a16="http://schemas.microsoft.com/office/drawing/2014/main" id="{5F639F00-2FDA-4607-88ED-0E089ED7B632}"/>
              </a:ext>
            </a:extLst>
          </p:cNvPr>
          <p:cNvSpPr>
            <a:spLocks noGrp="1"/>
          </p:cNvSpPr>
          <p:nvPr>
            <p:ph type="sldNum" sz="quarter" idx="12"/>
          </p:nvPr>
        </p:nvSpPr>
        <p:spPr/>
        <p:txBody>
          <a:bodyPr/>
          <a:lstStyle/>
          <a:p>
            <a:fld id="{3801D949-49DB-4252-A0EE-972ADCC73FF2}"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80462" y="4114800"/>
            <a:ext cx="1884192" cy="1477328"/>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Approximately 21% of your property tax dollars pay for City services.</a:t>
            </a:r>
          </a:p>
        </p:txBody>
      </p:sp>
      <p:sp>
        <p:nvSpPr>
          <p:cNvPr id="15" name="Left Arrow 14"/>
          <p:cNvSpPr/>
          <p:nvPr/>
        </p:nvSpPr>
        <p:spPr>
          <a:xfrm>
            <a:off x="6473469" y="3646918"/>
            <a:ext cx="1145578"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flipH="1">
            <a:off x="213550" y="3200400"/>
            <a:ext cx="1490353" cy="313932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County</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City</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School</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Special       Dist.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Other Dist.</a:t>
            </a:r>
          </a:p>
          <a:p>
            <a:r>
              <a:rPr lang="en-US" dirty="0"/>
              <a:t> </a:t>
            </a:r>
          </a:p>
        </p:txBody>
      </p:sp>
      <p:cxnSp>
        <p:nvCxnSpPr>
          <p:cNvPr id="18" name="Straight Arrow Connector 17"/>
          <p:cNvCxnSpPr/>
          <p:nvPr/>
        </p:nvCxnSpPr>
        <p:spPr>
          <a:xfrm>
            <a:off x="1221442" y="3446092"/>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26459" y="38862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21442" y="44958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21442" y="52578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21442" y="57150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S:\Excelsior Logo_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pic>
        <p:nvPicPr>
          <p:cNvPr id="2" name="Picture 1">
            <a:extLst>
              <a:ext uri="{FF2B5EF4-FFF2-40B4-BE49-F238E27FC236}">
                <a16:creationId xmlns:a16="http://schemas.microsoft.com/office/drawing/2014/main" id="{46D95D37-80BB-419E-A12A-DDE00D3F9CA5}"/>
              </a:ext>
            </a:extLst>
          </p:cNvPr>
          <p:cNvPicPr>
            <a:picLocks noChangeAspect="1"/>
          </p:cNvPicPr>
          <p:nvPr/>
        </p:nvPicPr>
        <p:blipFill>
          <a:blip r:embed="rId4"/>
          <a:stretch>
            <a:fillRect/>
          </a:stretch>
        </p:blipFill>
        <p:spPr>
          <a:xfrm>
            <a:off x="1703903" y="314059"/>
            <a:ext cx="4762500" cy="6057900"/>
          </a:xfrm>
          <a:prstGeom prst="rect">
            <a:avLst/>
          </a:prstGeom>
        </p:spPr>
      </p:pic>
      <p:sp>
        <p:nvSpPr>
          <p:cNvPr id="3" name="Slide Number Placeholder 2">
            <a:extLst>
              <a:ext uri="{FF2B5EF4-FFF2-40B4-BE49-F238E27FC236}">
                <a16:creationId xmlns:a16="http://schemas.microsoft.com/office/drawing/2014/main" id="{21324BDA-EDDF-4E91-A8EB-D5BC8502A83B}"/>
              </a:ext>
            </a:extLst>
          </p:cNvPr>
          <p:cNvSpPr>
            <a:spLocks noGrp="1"/>
          </p:cNvSpPr>
          <p:nvPr>
            <p:ph type="sldNum" sz="quarter" idx="12"/>
          </p:nvPr>
        </p:nvSpPr>
        <p:spPr/>
        <p:txBody>
          <a:bodyPr/>
          <a:lstStyle/>
          <a:p>
            <a:fld id="{3801D949-49DB-4252-A0EE-972ADCC73FF2}"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a:t>City of Excelsior Property Taxes</a:t>
            </a:r>
            <a:endParaRPr lang="en-US" dirty="0"/>
          </a:p>
        </p:txBody>
      </p:sp>
      <p:cxnSp>
        <p:nvCxnSpPr>
          <p:cNvPr id="46" name="Straight Arrow Connector 3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1490" y="2575033"/>
            <a:ext cx="3840085" cy="3825761"/>
          </a:xfrm>
        </p:spPr>
        <p:txBody>
          <a:bodyPr>
            <a:normAutofit/>
          </a:bodyPr>
          <a:lstStyle/>
          <a:p>
            <a:pPr marL="0" indent="0">
              <a:buNone/>
            </a:pPr>
            <a:r>
              <a:rPr lang="en-US" sz="1600" dirty="0">
                <a:latin typeface="Calibri"/>
              </a:rPr>
              <a:t>• </a:t>
            </a:r>
            <a:r>
              <a:rPr lang="en-US" sz="1600" dirty="0"/>
              <a:t>City property taxes are determined by the City’s Levy.</a:t>
            </a:r>
          </a:p>
          <a:p>
            <a:pPr marL="0" indent="0">
              <a:buNone/>
            </a:pPr>
            <a:endParaRPr lang="en-US" sz="1600" dirty="0"/>
          </a:p>
          <a:p>
            <a:pPr marL="0" indent="0">
              <a:buNone/>
            </a:pPr>
            <a:r>
              <a:rPr lang="en-US" sz="1600" dirty="0"/>
              <a:t>• Excelsior’s levy consists of a General Levy, a Capital Improvement Levy (new in 2020) and Debt Service Levies to service bonds issued for the street and utility improvement projects.</a:t>
            </a:r>
          </a:p>
          <a:p>
            <a:pPr marL="0" indent="0">
              <a:buNone/>
            </a:pPr>
            <a:endParaRPr lang="en-US" sz="1600" dirty="0"/>
          </a:p>
          <a:p>
            <a:pPr marL="0" indent="0">
              <a:buNone/>
            </a:pPr>
            <a:r>
              <a:rPr lang="en-US" sz="1600" dirty="0"/>
              <a:t>• Hennepin County is responsible for valuations</a:t>
            </a:r>
          </a:p>
          <a:p>
            <a:pPr lvl="1"/>
            <a:r>
              <a:rPr lang="en-US" sz="1200" dirty="0"/>
              <a:t>Valuation Notices sent in March</a:t>
            </a:r>
          </a:p>
          <a:p>
            <a:pPr lvl="1"/>
            <a:r>
              <a:rPr lang="en-US" sz="1200" dirty="0"/>
              <a:t>City holds Open Book Meeting in April</a:t>
            </a:r>
          </a:p>
          <a:p>
            <a:pPr marL="457200" lvl="1" indent="0">
              <a:buNone/>
            </a:pPr>
            <a:r>
              <a:rPr lang="en-US" sz="1200" dirty="0"/>
              <a:t>	~ Opportunity to contest valuation		</a:t>
            </a:r>
          </a:p>
        </p:txBody>
      </p:sp>
      <p:pic>
        <p:nvPicPr>
          <p:cNvPr id="35" name="Picture 4" descr="C:\Users\htumberg\AppData\Local\Microsoft\Windows\Temporary Internet Files\Content.IE5\YD5ZS1YF\MP90044098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00" r="1216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S:\Excelsior Logo_blu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90502749-99DE-4F27-8EA9-567F923E8A30}"/>
              </a:ext>
            </a:extLst>
          </p:cNvPr>
          <p:cNvSpPr>
            <a:spLocks noGrp="1"/>
          </p:cNvSpPr>
          <p:nvPr>
            <p:ph type="sldNum" sz="quarter" idx="12"/>
          </p:nvPr>
        </p:nvSpPr>
        <p:spPr/>
        <p:txBody>
          <a:bodyPr/>
          <a:lstStyle/>
          <a:p>
            <a:fld id="{3801D949-49DB-4252-A0EE-972ADCC73FF2}"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E49C65-811D-4C85-99FB-AB95DE5E7796}"/>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4700" kern="1200" dirty="0">
                <a:solidFill>
                  <a:srgbClr val="FFFFFF"/>
                </a:solidFill>
                <a:latin typeface="+mj-lt"/>
                <a:ea typeface="+mj-ea"/>
                <a:cs typeface="+mj-cs"/>
              </a:rPr>
              <a:t>Components of City’s Levy</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47E3CE53-BDBA-4912-80FB-B0FF40F58A5E}"/>
              </a:ext>
            </a:extLst>
          </p:cNvPr>
          <p:cNvPicPr>
            <a:picLocks noGrp="1" noChangeAspect="1"/>
          </p:cNvPicPr>
          <p:nvPr>
            <p:ph idx="1"/>
          </p:nvPr>
        </p:nvPicPr>
        <p:blipFill>
          <a:blip r:embed="rId3"/>
          <a:stretch>
            <a:fillRect/>
          </a:stretch>
        </p:blipFill>
        <p:spPr>
          <a:xfrm>
            <a:off x="1153466" y="2557440"/>
            <a:ext cx="6837067" cy="3385344"/>
          </a:xfrm>
          <a:prstGeom prst="rect">
            <a:avLst/>
          </a:prstGeom>
        </p:spPr>
      </p:pic>
      <p:sp>
        <p:nvSpPr>
          <p:cNvPr id="3" name="Slide Number Placeholder 2">
            <a:extLst>
              <a:ext uri="{FF2B5EF4-FFF2-40B4-BE49-F238E27FC236}">
                <a16:creationId xmlns:a16="http://schemas.microsoft.com/office/drawing/2014/main" id="{39546CEF-E536-4032-B134-8E7962343B90}"/>
              </a:ext>
            </a:extLst>
          </p:cNvPr>
          <p:cNvSpPr>
            <a:spLocks noGrp="1"/>
          </p:cNvSpPr>
          <p:nvPr>
            <p:ph type="sldNum" sz="quarter" idx="12"/>
          </p:nvPr>
        </p:nvSpPr>
        <p:spPr/>
        <p:txBody>
          <a:bodyPr/>
          <a:lstStyle/>
          <a:p>
            <a:fld id="{3801D949-49DB-4252-A0EE-972ADCC73FF2}" type="slidenum">
              <a:rPr lang="en-US" smtClean="0"/>
              <a:t>13</a:t>
            </a:fld>
            <a:endParaRPr lang="en-US"/>
          </a:p>
        </p:txBody>
      </p:sp>
    </p:spTree>
    <p:extLst>
      <p:ext uri="{BB962C8B-B14F-4D97-AF65-F5344CB8AC3E}">
        <p14:creationId xmlns:p14="http://schemas.microsoft.com/office/powerpoint/2010/main" val="169516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965199" y="1204109"/>
            <a:ext cx="7517548" cy="857894"/>
          </a:xfrm>
        </p:spPr>
        <p:txBody>
          <a:bodyPr vert="horz" lIns="91440" tIns="45720" rIns="91440" bIns="45720" rtlCol="0" anchor="ctr">
            <a:normAutofit/>
          </a:bodyPr>
          <a:lstStyle/>
          <a:p>
            <a:pPr algn="l">
              <a:lnSpc>
                <a:spcPct val="90000"/>
              </a:lnSpc>
            </a:pPr>
            <a:r>
              <a:rPr lang="en-US" sz="3500" kern="1200" dirty="0">
                <a:solidFill>
                  <a:srgbClr val="FFFFFF"/>
                </a:solidFill>
                <a:latin typeface="+mj-lt"/>
                <a:ea typeface="+mj-ea"/>
                <a:cs typeface="+mj-cs"/>
              </a:rPr>
              <a:t>Proposed Levy Increase for 2022</a:t>
            </a:r>
          </a:p>
        </p:txBody>
      </p:sp>
      <p:sp>
        <p:nvSpPr>
          <p:cNvPr id="3" name="TextBox 2"/>
          <p:cNvSpPr txBox="1"/>
          <p:nvPr/>
        </p:nvSpPr>
        <p:spPr>
          <a:xfrm>
            <a:off x="262581" y="2860256"/>
            <a:ext cx="2084965" cy="282001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300" dirty="0"/>
              <a:t>Total Proposed Levy - $2,188,937</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$180,738 more than 2021 levy</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Increase is primarily related to increased debt service payments and additional staff</a:t>
            </a:r>
          </a:p>
          <a:p>
            <a:pPr indent="-228600">
              <a:lnSpc>
                <a:spcPct val="90000"/>
              </a:lnSpc>
              <a:spcAft>
                <a:spcPts val="600"/>
              </a:spcAft>
              <a:buFont typeface="Arial" panose="020B0604020202020204" pitchFamily="34" charset="0"/>
              <a:buChar char="•"/>
            </a:pPr>
            <a:endParaRPr lang="en-US" sz="1300" dirty="0"/>
          </a:p>
        </p:txBody>
      </p:sp>
      <p:pic>
        <p:nvPicPr>
          <p:cNvPr id="7" name="Picture 6" descr="S:\Excelsior Logo_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pic>
        <p:nvPicPr>
          <p:cNvPr id="5" name="Picture 4">
            <a:extLst>
              <a:ext uri="{FF2B5EF4-FFF2-40B4-BE49-F238E27FC236}">
                <a16:creationId xmlns:a16="http://schemas.microsoft.com/office/drawing/2014/main" id="{E3C7FDEA-1AF4-41D2-901A-E87B0FEFA8AE}"/>
              </a:ext>
            </a:extLst>
          </p:cNvPr>
          <p:cNvPicPr>
            <a:picLocks noChangeAspect="1"/>
          </p:cNvPicPr>
          <p:nvPr/>
        </p:nvPicPr>
        <p:blipFill>
          <a:blip r:embed="rId4"/>
          <a:stretch>
            <a:fillRect/>
          </a:stretch>
        </p:blipFill>
        <p:spPr>
          <a:xfrm>
            <a:off x="2347545" y="2596148"/>
            <a:ext cx="5608051" cy="3652798"/>
          </a:xfrm>
          <a:prstGeom prst="rect">
            <a:avLst/>
          </a:prstGeom>
        </p:spPr>
      </p:pic>
      <p:sp>
        <p:nvSpPr>
          <p:cNvPr id="2" name="Slide Number Placeholder 1">
            <a:extLst>
              <a:ext uri="{FF2B5EF4-FFF2-40B4-BE49-F238E27FC236}">
                <a16:creationId xmlns:a16="http://schemas.microsoft.com/office/drawing/2014/main" id="{B5101EE5-D7BA-44BC-BCE1-2BE6CD62910E}"/>
              </a:ext>
            </a:extLst>
          </p:cNvPr>
          <p:cNvSpPr>
            <a:spLocks noGrp="1"/>
          </p:cNvSpPr>
          <p:nvPr>
            <p:ph type="sldNum" sz="quarter" idx="12"/>
          </p:nvPr>
        </p:nvSpPr>
        <p:spPr/>
        <p:txBody>
          <a:bodyPr/>
          <a:lstStyle/>
          <a:p>
            <a:fld id="{3801D949-49DB-4252-A0EE-972ADCC73FF2}"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D89FB0-D9A1-4152-8797-AD1893E6C8BD}"/>
              </a:ext>
            </a:extLst>
          </p:cNvPr>
          <p:cNvSpPr>
            <a:spLocks noGrp="1"/>
          </p:cNvSpPr>
          <p:nvPr>
            <p:ph type="title"/>
          </p:nvPr>
        </p:nvSpPr>
        <p:spPr>
          <a:xfrm>
            <a:off x="628650" y="672747"/>
            <a:ext cx="7886700" cy="715556"/>
          </a:xfrm>
        </p:spPr>
        <p:txBody>
          <a:bodyPr>
            <a:norm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Estimated Market Value Trendline</a:t>
            </a:r>
          </a:p>
        </p:txBody>
      </p:sp>
      <p:graphicFrame>
        <p:nvGraphicFramePr>
          <p:cNvPr id="7" name="Content Placeholder 5">
            <a:extLst>
              <a:ext uri="{FF2B5EF4-FFF2-40B4-BE49-F238E27FC236}">
                <a16:creationId xmlns:a16="http://schemas.microsoft.com/office/drawing/2014/main" id="{E1438C47-9035-43A4-9F02-F04B9B0E4D2A}"/>
              </a:ext>
            </a:extLst>
          </p:cNvPr>
          <p:cNvGraphicFramePr>
            <a:graphicFrameLocks noGrp="1"/>
          </p:cNvGraphicFramePr>
          <p:nvPr>
            <p:ph idx="1"/>
            <p:extLst>
              <p:ext uri="{D42A27DB-BD31-4B8C-83A1-F6EECF244321}">
                <p14:modId xmlns:p14="http://schemas.microsoft.com/office/powerpoint/2010/main" val="1610534076"/>
              </p:ext>
            </p:extLst>
          </p:nvPr>
        </p:nvGraphicFramePr>
        <p:xfrm>
          <a:off x="1447800" y="1807369"/>
          <a:ext cx="6705600" cy="32432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129D031-9E98-457A-AA66-A6AAE9C6FD17}"/>
              </a:ext>
            </a:extLst>
          </p:cNvPr>
          <p:cNvSpPr txBox="1"/>
          <p:nvPr/>
        </p:nvSpPr>
        <p:spPr>
          <a:xfrm>
            <a:off x="283882" y="5862087"/>
            <a:ext cx="8860118" cy="646331"/>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2022 Proposed Market Value – City of Excelsior $642,372,600</a:t>
            </a:r>
          </a:p>
          <a:p>
            <a:r>
              <a:rPr lang="en-US" dirty="0">
                <a:latin typeface="Verdana" panose="020B0604030504040204" pitchFamily="34" charset="0"/>
                <a:ea typeface="Verdana" panose="020B0604030504040204" pitchFamily="34" charset="0"/>
                <a:cs typeface="Verdana" panose="020B0604030504040204" pitchFamily="34" charset="0"/>
              </a:rPr>
              <a:t>2021 Estimated Market Value Median Single Family Residential - $562,000</a:t>
            </a:r>
          </a:p>
        </p:txBody>
      </p:sp>
      <p:sp>
        <p:nvSpPr>
          <p:cNvPr id="3" name="Slide Number Placeholder 2">
            <a:extLst>
              <a:ext uri="{FF2B5EF4-FFF2-40B4-BE49-F238E27FC236}">
                <a16:creationId xmlns:a16="http://schemas.microsoft.com/office/drawing/2014/main" id="{5858AD39-DF43-4EAF-958B-59437B4AC7CB}"/>
              </a:ext>
            </a:extLst>
          </p:cNvPr>
          <p:cNvSpPr>
            <a:spLocks noGrp="1"/>
          </p:cNvSpPr>
          <p:nvPr>
            <p:ph type="sldNum" sz="quarter" idx="12"/>
          </p:nvPr>
        </p:nvSpPr>
        <p:spPr/>
        <p:txBody>
          <a:bodyPr/>
          <a:lstStyle/>
          <a:p>
            <a:fld id="{3801D949-49DB-4252-A0EE-972ADCC73FF2}" type="slidenum">
              <a:rPr lang="en-US" smtClean="0"/>
              <a:t>15</a:t>
            </a:fld>
            <a:endParaRPr lang="en-US"/>
          </a:p>
        </p:txBody>
      </p:sp>
    </p:spTree>
    <p:extLst>
      <p:ext uri="{BB962C8B-B14F-4D97-AF65-F5344CB8AC3E}">
        <p14:creationId xmlns:p14="http://schemas.microsoft.com/office/powerpoint/2010/main" val="139093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34DA3D-4A60-4293-85FA-843067C759A5}"/>
              </a:ext>
            </a:extLst>
          </p:cNvPr>
          <p:cNvSpPr>
            <a:spLocks noGrp="1"/>
          </p:cNvSpPr>
          <p:nvPr>
            <p:ph type="title"/>
          </p:nvPr>
        </p:nvSpPr>
        <p:spPr>
          <a:xfrm>
            <a:off x="647271" y="1012004"/>
            <a:ext cx="2562119" cy="4795408"/>
          </a:xfrm>
        </p:spPr>
        <p:txBody>
          <a:bodyPr>
            <a:normAutofit/>
          </a:bodyPr>
          <a:lstStyle/>
          <a:p>
            <a:r>
              <a:rPr lang="en-US" sz="4100">
                <a:solidFill>
                  <a:srgbClr val="FFFFFF"/>
                </a:solidFill>
                <a:latin typeface="Verdana" pitchFamily="34" charset="0"/>
                <a:ea typeface="Verdana" pitchFamily="34" charset="0"/>
                <a:cs typeface="Verdana" pitchFamily="34" charset="0"/>
              </a:rPr>
              <a:t>Excelsior Tax Rate</a:t>
            </a:r>
            <a:endParaRPr lang="en-US" sz="4100">
              <a:solidFill>
                <a:srgbClr val="FFFFFF"/>
              </a:solidFill>
            </a:endParaRPr>
          </a:p>
        </p:txBody>
      </p:sp>
      <p:pic>
        <p:nvPicPr>
          <p:cNvPr id="9" name="Content Placeholder 8">
            <a:extLst>
              <a:ext uri="{FF2B5EF4-FFF2-40B4-BE49-F238E27FC236}">
                <a16:creationId xmlns:a16="http://schemas.microsoft.com/office/drawing/2014/main" id="{163A03F3-8861-4D27-A297-C506C5505C46}"/>
              </a:ext>
            </a:extLst>
          </p:cNvPr>
          <p:cNvPicPr>
            <a:picLocks noGrp="1" noChangeAspect="1"/>
          </p:cNvPicPr>
          <p:nvPr>
            <p:ph idx="1"/>
          </p:nvPr>
        </p:nvPicPr>
        <p:blipFill>
          <a:blip r:embed="rId3"/>
          <a:stretch>
            <a:fillRect/>
          </a:stretch>
        </p:blipFill>
        <p:spPr>
          <a:xfrm>
            <a:off x="3477823" y="1752600"/>
            <a:ext cx="5612012" cy="3352800"/>
          </a:xfrm>
        </p:spPr>
      </p:pic>
      <p:sp>
        <p:nvSpPr>
          <p:cNvPr id="3" name="Slide Number Placeholder 2">
            <a:extLst>
              <a:ext uri="{FF2B5EF4-FFF2-40B4-BE49-F238E27FC236}">
                <a16:creationId xmlns:a16="http://schemas.microsoft.com/office/drawing/2014/main" id="{36F0DBDD-96BD-4297-8E3E-D9C1A746E08C}"/>
              </a:ext>
            </a:extLst>
          </p:cNvPr>
          <p:cNvSpPr>
            <a:spLocks noGrp="1"/>
          </p:cNvSpPr>
          <p:nvPr>
            <p:ph type="sldNum" sz="quarter" idx="12"/>
          </p:nvPr>
        </p:nvSpPr>
        <p:spPr/>
        <p:txBody>
          <a:bodyPr/>
          <a:lstStyle/>
          <a:p>
            <a:fld id="{3801D949-49DB-4252-A0EE-972ADCC73FF2}" type="slidenum">
              <a:rPr lang="en-US" smtClean="0"/>
              <a:t>16</a:t>
            </a:fld>
            <a:endParaRPr lang="en-US"/>
          </a:p>
        </p:txBody>
      </p:sp>
    </p:spTree>
    <p:extLst>
      <p:ext uri="{BB962C8B-B14F-4D97-AF65-F5344CB8AC3E}">
        <p14:creationId xmlns:p14="http://schemas.microsoft.com/office/powerpoint/2010/main" val="56144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4754EF-2230-4212-BD38-E0B2C92CC378}"/>
              </a:ext>
            </a:extLst>
          </p:cNvPr>
          <p:cNvSpPr>
            <a:spLocks noGrp="1"/>
          </p:cNvSpPr>
          <p:nvPr>
            <p:ph type="title"/>
          </p:nvPr>
        </p:nvSpPr>
        <p:spPr>
          <a:xfrm>
            <a:off x="647271" y="1012004"/>
            <a:ext cx="2562119" cy="4795408"/>
          </a:xfrm>
        </p:spPr>
        <p:txBody>
          <a:bodyPr>
            <a:normAutofit/>
          </a:bodyPr>
          <a:lstStyle/>
          <a:p>
            <a:r>
              <a:rPr lang="en-US" sz="4100">
                <a:solidFill>
                  <a:srgbClr val="FFFFFF"/>
                </a:solidFill>
                <a:latin typeface="Verdana" panose="020B0604030504040204" pitchFamily="34" charset="0"/>
                <a:ea typeface="Verdana" panose="020B0604030504040204" pitchFamily="34" charset="0"/>
                <a:cs typeface="Verdana" panose="020B0604030504040204" pitchFamily="34" charset="0"/>
              </a:rPr>
              <a:t>Increase in Tax Capacity to Increase in City Tax Levy</a:t>
            </a:r>
          </a:p>
        </p:txBody>
      </p:sp>
      <p:pic>
        <p:nvPicPr>
          <p:cNvPr id="8" name="Content Placeholder 7">
            <a:extLst>
              <a:ext uri="{FF2B5EF4-FFF2-40B4-BE49-F238E27FC236}">
                <a16:creationId xmlns:a16="http://schemas.microsoft.com/office/drawing/2014/main" id="{C7F7F2EC-FFF5-488D-B625-4B27A881797F}"/>
              </a:ext>
            </a:extLst>
          </p:cNvPr>
          <p:cNvPicPr>
            <a:picLocks noGrp="1" noChangeAspect="1"/>
          </p:cNvPicPr>
          <p:nvPr>
            <p:ph idx="1"/>
          </p:nvPr>
        </p:nvPicPr>
        <p:blipFill>
          <a:blip r:embed="rId3"/>
          <a:stretch>
            <a:fillRect/>
          </a:stretch>
        </p:blipFill>
        <p:spPr>
          <a:xfrm>
            <a:off x="3733800" y="1325394"/>
            <a:ext cx="5251656" cy="4237206"/>
          </a:xfrm>
        </p:spPr>
      </p:pic>
      <p:sp>
        <p:nvSpPr>
          <p:cNvPr id="3" name="Slide Number Placeholder 2">
            <a:extLst>
              <a:ext uri="{FF2B5EF4-FFF2-40B4-BE49-F238E27FC236}">
                <a16:creationId xmlns:a16="http://schemas.microsoft.com/office/drawing/2014/main" id="{2522435C-A122-454D-A2F5-80143199BD56}"/>
              </a:ext>
            </a:extLst>
          </p:cNvPr>
          <p:cNvSpPr>
            <a:spLocks noGrp="1"/>
          </p:cNvSpPr>
          <p:nvPr>
            <p:ph type="sldNum" sz="quarter" idx="12"/>
          </p:nvPr>
        </p:nvSpPr>
        <p:spPr/>
        <p:txBody>
          <a:bodyPr/>
          <a:lstStyle/>
          <a:p>
            <a:fld id="{3801D949-49DB-4252-A0EE-972ADCC73FF2}" type="slidenum">
              <a:rPr lang="en-US" smtClean="0"/>
              <a:t>17</a:t>
            </a:fld>
            <a:endParaRPr lang="en-US"/>
          </a:p>
        </p:txBody>
      </p:sp>
    </p:spTree>
    <p:extLst>
      <p:ext uri="{BB962C8B-B14F-4D97-AF65-F5344CB8AC3E}">
        <p14:creationId xmlns:p14="http://schemas.microsoft.com/office/powerpoint/2010/main" val="265994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0B0D-B0F6-4765-AA78-05DBFE7DB806}"/>
              </a:ext>
            </a:extLst>
          </p:cNvPr>
          <p:cNvSpPr>
            <a:spLocks noGrp="1"/>
          </p:cNvSpPr>
          <p:nvPr>
            <p:ph type="title"/>
          </p:nvPr>
        </p:nvSpPr>
        <p:spPr>
          <a:xfrm>
            <a:off x="381000" y="838200"/>
            <a:ext cx="8229600" cy="1143000"/>
          </a:xfrm>
        </p:spPr>
        <p:txBody>
          <a:bodyPr>
            <a:noAutofit/>
          </a:bodyPr>
          <a:lstStyle/>
          <a:p>
            <a:r>
              <a:rPr lang="en-US" sz="3600" dirty="0">
                <a:latin typeface="Verdana" pitchFamily="34" charset="0"/>
                <a:ea typeface="Verdana" pitchFamily="34" charset="0"/>
                <a:cs typeface="Verdana" pitchFamily="34" charset="0"/>
              </a:rPr>
              <a:t>2021 Hennepin County Tax Rates</a:t>
            </a:r>
            <a:br>
              <a:rPr lang="en-US" sz="3600" dirty="0">
                <a:latin typeface="Verdana" pitchFamily="34" charset="0"/>
                <a:ea typeface="Verdana" pitchFamily="34" charset="0"/>
                <a:cs typeface="Verdana" pitchFamily="34" charset="0"/>
              </a:rPr>
            </a:br>
            <a:endParaRPr lang="en-US" sz="3600" dirty="0"/>
          </a:p>
        </p:txBody>
      </p:sp>
      <p:pic>
        <p:nvPicPr>
          <p:cNvPr id="15" name="Content Placeholder 14">
            <a:extLst>
              <a:ext uri="{FF2B5EF4-FFF2-40B4-BE49-F238E27FC236}">
                <a16:creationId xmlns:a16="http://schemas.microsoft.com/office/drawing/2014/main" id="{F8DC7A14-545E-443E-9E20-AB99CFCFF17E}"/>
              </a:ext>
            </a:extLst>
          </p:cNvPr>
          <p:cNvPicPr>
            <a:picLocks noGrp="1" noChangeAspect="1"/>
          </p:cNvPicPr>
          <p:nvPr>
            <p:ph idx="1"/>
          </p:nvPr>
        </p:nvPicPr>
        <p:blipFill>
          <a:blip r:embed="rId3"/>
          <a:stretch>
            <a:fillRect/>
          </a:stretch>
        </p:blipFill>
        <p:spPr>
          <a:xfrm>
            <a:off x="206939" y="2007476"/>
            <a:ext cx="8569199" cy="4002229"/>
          </a:xfrm>
        </p:spPr>
      </p:pic>
      <p:sp>
        <p:nvSpPr>
          <p:cNvPr id="3" name="Slide Number Placeholder 2">
            <a:extLst>
              <a:ext uri="{FF2B5EF4-FFF2-40B4-BE49-F238E27FC236}">
                <a16:creationId xmlns:a16="http://schemas.microsoft.com/office/drawing/2014/main" id="{1BC49F84-4314-47A8-910E-3B21AFE1812A}"/>
              </a:ext>
            </a:extLst>
          </p:cNvPr>
          <p:cNvSpPr>
            <a:spLocks noGrp="1"/>
          </p:cNvSpPr>
          <p:nvPr>
            <p:ph type="sldNum" sz="quarter" idx="12"/>
          </p:nvPr>
        </p:nvSpPr>
        <p:spPr/>
        <p:txBody>
          <a:bodyPr/>
          <a:lstStyle/>
          <a:p>
            <a:fld id="{3801D949-49DB-4252-A0EE-972ADCC73FF2}" type="slidenum">
              <a:rPr lang="en-US" smtClean="0"/>
              <a:t>18</a:t>
            </a:fld>
            <a:endParaRPr lang="en-US"/>
          </a:p>
        </p:txBody>
      </p:sp>
    </p:spTree>
    <p:extLst>
      <p:ext uri="{BB962C8B-B14F-4D97-AF65-F5344CB8AC3E}">
        <p14:creationId xmlns:p14="http://schemas.microsoft.com/office/powerpoint/2010/main" val="27686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87F15-0E75-4948-8BDD-E9360C957B8C}"/>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rPr>
              <a:t>Residential Examples</a:t>
            </a:r>
          </a:p>
        </p:txBody>
      </p:sp>
      <p:cxnSp>
        <p:nvCxnSpPr>
          <p:cNvPr id="42" name="Straight Connector 4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A large brick building with grass in front of a house&#10;&#10;Description automatically generated">
            <a:extLst>
              <a:ext uri="{FF2B5EF4-FFF2-40B4-BE49-F238E27FC236}">
                <a16:creationId xmlns:a16="http://schemas.microsoft.com/office/drawing/2014/main" id="{B6A6F4B1-DB3A-43C4-8A2F-F4A99162D0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8675" y="2891160"/>
            <a:ext cx="4091938" cy="3068953"/>
          </a:xfrm>
          <a:prstGeom prst="rect">
            <a:avLst/>
          </a:prstGeom>
        </p:spPr>
      </p:pic>
      <p:cxnSp>
        <p:nvCxnSpPr>
          <p:cNvPr id="44" name="Straight Connector 4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96B422-2D59-48FF-AD2D-FC391207D187}"/>
              </a:ext>
            </a:extLst>
          </p:cNvPr>
          <p:cNvSpPr txBox="1"/>
          <p:nvPr/>
        </p:nvSpPr>
        <p:spPr>
          <a:xfrm>
            <a:off x="2033571" y="576005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n.wikipedia.org/wiki/File:Ellis-Hampton_House_-_Pendleton_Oregon.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5" name="Picture 4">
            <a:extLst>
              <a:ext uri="{FF2B5EF4-FFF2-40B4-BE49-F238E27FC236}">
                <a16:creationId xmlns:a16="http://schemas.microsoft.com/office/drawing/2014/main" id="{37991D18-E4EE-46BD-AFD6-1305F8AD0D25}"/>
              </a:ext>
            </a:extLst>
          </p:cNvPr>
          <p:cNvPicPr>
            <a:picLocks noChangeAspect="1"/>
          </p:cNvPicPr>
          <p:nvPr/>
        </p:nvPicPr>
        <p:blipFill>
          <a:blip r:embed="rId6"/>
          <a:stretch>
            <a:fillRect/>
          </a:stretch>
        </p:blipFill>
        <p:spPr>
          <a:xfrm>
            <a:off x="4833804" y="3352800"/>
            <a:ext cx="4116029" cy="1184261"/>
          </a:xfrm>
          <a:prstGeom prst="rect">
            <a:avLst/>
          </a:prstGeom>
        </p:spPr>
      </p:pic>
      <p:sp>
        <p:nvSpPr>
          <p:cNvPr id="3" name="Slide Number Placeholder 2">
            <a:extLst>
              <a:ext uri="{FF2B5EF4-FFF2-40B4-BE49-F238E27FC236}">
                <a16:creationId xmlns:a16="http://schemas.microsoft.com/office/drawing/2014/main" id="{63E1AE5F-75B4-491B-B934-9B8B7469375A}"/>
              </a:ext>
            </a:extLst>
          </p:cNvPr>
          <p:cNvSpPr>
            <a:spLocks noGrp="1"/>
          </p:cNvSpPr>
          <p:nvPr>
            <p:ph type="sldNum" sz="quarter" idx="12"/>
          </p:nvPr>
        </p:nvSpPr>
        <p:spPr/>
        <p:txBody>
          <a:bodyPr/>
          <a:lstStyle/>
          <a:p>
            <a:fld id="{3801D949-49DB-4252-A0EE-972ADCC73FF2}" type="slidenum">
              <a:rPr lang="en-US" smtClean="0"/>
              <a:t>19</a:t>
            </a:fld>
            <a:endParaRPr lang="en-US"/>
          </a:p>
        </p:txBody>
      </p:sp>
    </p:spTree>
    <p:extLst>
      <p:ext uri="{BB962C8B-B14F-4D97-AF65-F5344CB8AC3E}">
        <p14:creationId xmlns:p14="http://schemas.microsoft.com/office/powerpoint/2010/main" val="126325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3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F9ACD-D47E-4FC4-9719-6CBEE69F1A35}"/>
              </a:ext>
            </a:extLst>
          </p:cNvPr>
          <p:cNvSpPr>
            <a:spLocks noGrp="1"/>
          </p:cNvSpPr>
          <p:nvPr>
            <p:ph type="title"/>
          </p:nvPr>
        </p:nvSpPr>
        <p:spPr>
          <a:xfrm>
            <a:off x="628650" y="5529884"/>
            <a:ext cx="5789535" cy="1096331"/>
          </a:xfrm>
        </p:spPr>
        <p:txBody>
          <a:bodyPr>
            <a:normAutofit/>
          </a:bodyPr>
          <a:lstStyle/>
          <a:p>
            <a:r>
              <a:rPr lang="en-US">
                <a:latin typeface="Verdana" panose="020B0604030504040204" pitchFamily="34" charset="0"/>
                <a:ea typeface="Verdana" panose="020B0604030504040204" pitchFamily="34" charset="0"/>
                <a:cs typeface="Verdana" panose="020B0604030504040204" pitchFamily="34" charset="0"/>
              </a:rPr>
              <a:t>Truth in Taxation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0" name="Freeform: Shape 3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7" name="Content Placeholder 2">
            <a:extLst>
              <a:ext uri="{FF2B5EF4-FFF2-40B4-BE49-F238E27FC236}">
                <a16:creationId xmlns:a16="http://schemas.microsoft.com/office/drawing/2014/main" id="{1A95E18C-AD84-45FB-BB73-C7213EF56C36}"/>
              </a:ext>
            </a:extLst>
          </p:cNvPr>
          <p:cNvGraphicFramePr>
            <a:graphicFrameLocks noGrp="1"/>
          </p:cNvGraphicFramePr>
          <p:nvPr>
            <p:ph idx="1"/>
            <p:extLst>
              <p:ext uri="{D42A27DB-BD31-4B8C-83A1-F6EECF244321}">
                <p14:modId xmlns:p14="http://schemas.microsoft.com/office/powerpoint/2010/main" val="2965226684"/>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08F74E9-7ACD-4B32-BCE3-C30DA4DB1B7B}"/>
              </a:ext>
            </a:extLst>
          </p:cNvPr>
          <p:cNvSpPr>
            <a:spLocks noGrp="1"/>
          </p:cNvSpPr>
          <p:nvPr>
            <p:ph type="sldNum" sz="quarter" idx="12"/>
          </p:nvPr>
        </p:nvSpPr>
        <p:spPr/>
        <p:txBody>
          <a:bodyPr/>
          <a:lstStyle/>
          <a:p>
            <a:fld id="{3801D949-49DB-4252-A0EE-972ADCC73FF2}" type="slidenum">
              <a:rPr lang="en-US" smtClean="0"/>
              <a:t>2</a:t>
            </a:fld>
            <a:endParaRPr lang="en-US"/>
          </a:p>
        </p:txBody>
      </p:sp>
    </p:spTree>
    <p:extLst>
      <p:ext uri="{BB962C8B-B14F-4D97-AF65-F5344CB8AC3E}">
        <p14:creationId xmlns:p14="http://schemas.microsoft.com/office/powerpoint/2010/main" val="269769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5FFD09-6753-4E02-ABDD-7FF665B6F1E9}"/>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4300" kern="1200" dirty="0">
                <a:solidFill>
                  <a:srgbClr val="FFFFFF"/>
                </a:solidFill>
                <a:latin typeface="+mj-lt"/>
                <a:ea typeface="+mj-ea"/>
                <a:cs typeface="+mj-cs"/>
              </a:rPr>
              <a:t>2022 Proposed Utility Rate Increases</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CDFCB63B-480B-429A-A1EF-BA15D4A31BFB}"/>
              </a:ext>
            </a:extLst>
          </p:cNvPr>
          <p:cNvPicPr>
            <a:picLocks noGrp="1" noChangeAspect="1"/>
          </p:cNvPicPr>
          <p:nvPr>
            <p:ph idx="1"/>
          </p:nvPr>
        </p:nvPicPr>
        <p:blipFill>
          <a:blip r:embed="rId3"/>
          <a:stretch>
            <a:fillRect/>
          </a:stretch>
        </p:blipFill>
        <p:spPr>
          <a:xfrm>
            <a:off x="1713115" y="3249332"/>
            <a:ext cx="5717769" cy="3232944"/>
          </a:xfrm>
        </p:spPr>
      </p:pic>
      <p:sp>
        <p:nvSpPr>
          <p:cNvPr id="8" name="TextBox 7">
            <a:extLst>
              <a:ext uri="{FF2B5EF4-FFF2-40B4-BE49-F238E27FC236}">
                <a16:creationId xmlns:a16="http://schemas.microsoft.com/office/drawing/2014/main" id="{72A2CE05-D1D5-4E64-97AF-8DE7760E7D6D}"/>
              </a:ext>
            </a:extLst>
          </p:cNvPr>
          <p:cNvSpPr txBox="1"/>
          <p:nvPr/>
        </p:nvSpPr>
        <p:spPr>
          <a:xfrm>
            <a:off x="1657350" y="2362200"/>
            <a:ext cx="6191250" cy="584775"/>
          </a:xfrm>
          <a:prstGeom prst="rect">
            <a:avLst/>
          </a:prstGeom>
          <a:noFill/>
        </p:spPr>
        <p:txBody>
          <a:bodyPr wrap="square" rtlCol="0">
            <a:spAutoFit/>
          </a:bodyPr>
          <a:lstStyle/>
          <a:p>
            <a:pPr algn="ctr"/>
            <a:r>
              <a:rPr lang="en-US" sz="2000" dirty="0"/>
              <a:t>UTILITY RATES</a:t>
            </a:r>
          </a:p>
          <a:p>
            <a:pPr algn="ctr"/>
            <a:r>
              <a:rPr lang="en-US" sz="1200" dirty="0"/>
              <a:t>(assumes “average” residential water use of 15,000 gallons per quarter)</a:t>
            </a:r>
          </a:p>
        </p:txBody>
      </p:sp>
      <p:sp>
        <p:nvSpPr>
          <p:cNvPr id="3" name="Slide Number Placeholder 2">
            <a:extLst>
              <a:ext uri="{FF2B5EF4-FFF2-40B4-BE49-F238E27FC236}">
                <a16:creationId xmlns:a16="http://schemas.microsoft.com/office/drawing/2014/main" id="{B47931F1-1080-46CD-A5CE-FBF45D6E067A}"/>
              </a:ext>
            </a:extLst>
          </p:cNvPr>
          <p:cNvSpPr>
            <a:spLocks noGrp="1"/>
          </p:cNvSpPr>
          <p:nvPr>
            <p:ph type="sldNum" sz="quarter" idx="12"/>
          </p:nvPr>
        </p:nvSpPr>
        <p:spPr/>
        <p:txBody>
          <a:bodyPr/>
          <a:lstStyle/>
          <a:p>
            <a:fld id="{3801D949-49DB-4252-A0EE-972ADCC73FF2}" type="slidenum">
              <a:rPr lang="en-US" smtClean="0"/>
              <a:t>20</a:t>
            </a:fld>
            <a:endParaRPr lang="en-US"/>
          </a:p>
        </p:txBody>
      </p:sp>
    </p:spTree>
    <p:extLst>
      <p:ext uri="{BB962C8B-B14F-4D97-AF65-F5344CB8AC3E}">
        <p14:creationId xmlns:p14="http://schemas.microsoft.com/office/powerpoint/2010/main" val="6900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0127-5161-44F5-9D9B-C8BD42625B7A}"/>
              </a:ext>
            </a:extLst>
          </p:cNvPr>
          <p:cNvSpPr>
            <a:spLocks noGrp="1"/>
          </p:cNvSpPr>
          <p:nvPr>
            <p:ph type="title"/>
          </p:nvPr>
        </p:nvSpPr>
        <p:spPr>
          <a:xfrm>
            <a:off x="628650" y="365125"/>
            <a:ext cx="7886700" cy="1325563"/>
          </a:xfrm>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Next Steps</a:t>
            </a:r>
          </a:p>
        </p:txBody>
      </p:sp>
      <p:graphicFrame>
        <p:nvGraphicFramePr>
          <p:cNvPr id="15" name="Content Placeholder 2">
            <a:extLst>
              <a:ext uri="{FF2B5EF4-FFF2-40B4-BE49-F238E27FC236}">
                <a16:creationId xmlns:a16="http://schemas.microsoft.com/office/drawing/2014/main" id="{1D3D78BC-6EA7-4124-8BCA-B4EEC01237CA}"/>
              </a:ext>
            </a:extLst>
          </p:cNvPr>
          <p:cNvGraphicFramePr>
            <a:graphicFrameLocks noGrp="1"/>
          </p:cNvGraphicFramePr>
          <p:nvPr>
            <p:ph idx="1"/>
            <p:extLst>
              <p:ext uri="{D42A27DB-BD31-4B8C-83A1-F6EECF244321}">
                <p14:modId xmlns:p14="http://schemas.microsoft.com/office/powerpoint/2010/main" val="27898331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2D00782-D5E0-461E-B3AF-D83145161D26}"/>
              </a:ext>
            </a:extLst>
          </p:cNvPr>
          <p:cNvSpPr>
            <a:spLocks noGrp="1"/>
          </p:cNvSpPr>
          <p:nvPr>
            <p:ph type="sldNum" sz="quarter" idx="12"/>
          </p:nvPr>
        </p:nvSpPr>
        <p:spPr/>
        <p:txBody>
          <a:bodyPr/>
          <a:lstStyle/>
          <a:p>
            <a:fld id="{3801D949-49DB-4252-A0EE-972ADCC73FF2}" type="slidenum">
              <a:rPr lang="en-US" smtClean="0"/>
              <a:t>21</a:t>
            </a:fld>
            <a:endParaRPr lang="en-US"/>
          </a:p>
        </p:txBody>
      </p:sp>
    </p:spTree>
    <p:extLst>
      <p:ext uri="{BB962C8B-B14F-4D97-AF65-F5344CB8AC3E}">
        <p14:creationId xmlns:p14="http://schemas.microsoft.com/office/powerpoint/2010/main" val="248227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581400"/>
          </a:xfrm>
        </p:spPr>
        <p:txBody>
          <a:bodyPr>
            <a:normAutofit fontScale="90000"/>
          </a:bodyPr>
          <a:lstStyle/>
          <a:p>
            <a:r>
              <a:rPr lang="en-US" dirty="0"/>
              <a:t>The Approved 2022 budget will be available on the City’s website. </a:t>
            </a:r>
            <a:br>
              <a:rPr lang="en-US" dirty="0"/>
            </a:br>
            <a:br>
              <a:rPr lang="en-US" dirty="0"/>
            </a:br>
            <a:br>
              <a:rPr lang="en-US" sz="3300" dirty="0"/>
            </a:br>
            <a:r>
              <a:rPr lang="en-US" dirty="0"/>
              <a:t>Hard copies may be obtained at City Hall during regular business hours. </a:t>
            </a:r>
          </a:p>
        </p:txBody>
      </p:sp>
      <p:sp>
        <p:nvSpPr>
          <p:cNvPr id="3" name="Subtitle 2"/>
          <p:cNvSpPr>
            <a:spLocks noGrp="1"/>
          </p:cNvSpPr>
          <p:nvPr>
            <p:ph type="subTitle" idx="1"/>
          </p:nvPr>
        </p:nvSpPr>
        <p:spPr>
          <a:xfrm>
            <a:off x="1524000" y="1828800"/>
            <a:ext cx="6400800" cy="623175"/>
          </a:xfrm>
        </p:spPr>
        <p:txBody>
          <a:bodyPr/>
          <a:lstStyle/>
          <a:p>
            <a:r>
              <a:rPr lang="en-US" dirty="0">
                <a:hlinkClick r:id="rId3"/>
              </a:rPr>
              <a:t>http://www.excelsiormn.org</a:t>
            </a:r>
            <a:r>
              <a:rPr lang="en-US" dirty="0"/>
              <a:t>	</a:t>
            </a:r>
          </a:p>
        </p:txBody>
      </p:sp>
      <p:sp>
        <p:nvSpPr>
          <p:cNvPr id="5" name="TextBox 4"/>
          <p:cNvSpPr txBox="1"/>
          <p:nvPr/>
        </p:nvSpPr>
        <p:spPr>
          <a:xfrm>
            <a:off x="914400" y="4419600"/>
            <a:ext cx="4038600" cy="1569660"/>
          </a:xfrm>
          <a:prstGeom prst="rect">
            <a:avLst/>
          </a:prstGeom>
          <a:noFill/>
        </p:spPr>
        <p:txBody>
          <a:bodyPr wrap="square" rtlCol="0">
            <a:spAutoFit/>
          </a:bodyPr>
          <a:lstStyle/>
          <a:p>
            <a:r>
              <a:rPr lang="en-US" sz="3200" dirty="0"/>
              <a:t>Excelsior City Hall </a:t>
            </a:r>
          </a:p>
          <a:p>
            <a:r>
              <a:rPr lang="en-US" sz="3200" dirty="0"/>
              <a:t>339 Third Street</a:t>
            </a:r>
          </a:p>
          <a:p>
            <a:r>
              <a:rPr lang="en-US" sz="3200" dirty="0"/>
              <a:t>Excelsior, MN 55331</a:t>
            </a:r>
          </a:p>
        </p:txBody>
      </p:sp>
      <p:pic>
        <p:nvPicPr>
          <p:cNvPr id="7" name="Picture 6" descr="S:\Excelsior Logo_blu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B6FF6DDE-587E-4823-9AEB-6778C4F7271D}"/>
              </a:ext>
            </a:extLst>
          </p:cNvPr>
          <p:cNvSpPr>
            <a:spLocks noGrp="1"/>
          </p:cNvSpPr>
          <p:nvPr>
            <p:ph type="sldNum" sz="quarter" idx="12"/>
          </p:nvPr>
        </p:nvSpPr>
        <p:spPr/>
        <p:txBody>
          <a:bodyPr/>
          <a:lstStyle/>
          <a:p>
            <a:fld id="{3801D949-49DB-4252-A0EE-972ADCC73FF2}" type="slidenum">
              <a:rPr lang="en-US" smtClean="0"/>
              <a:t>22</a:t>
            </a:fld>
            <a:endParaRPr lang="en-US"/>
          </a:p>
        </p:txBody>
      </p:sp>
    </p:spTree>
    <p:extLst>
      <p:ext uri="{BB962C8B-B14F-4D97-AF65-F5344CB8AC3E}">
        <p14:creationId xmlns:p14="http://schemas.microsoft.com/office/powerpoint/2010/main" val="387320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50" y="963877"/>
            <a:ext cx="2620771" cy="4930246"/>
          </a:xfrm>
        </p:spPr>
        <p:txBody>
          <a:bodyPr vert="horz" lIns="91440" tIns="45720" rIns="91440" bIns="45720" rtlCol="0" anchor="ctr">
            <a:normAutofit/>
          </a:bodyPr>
          <a:lstStyle/>
          <a:p>
            <a:pPr algn="r">
              <a:lnSpc>
                <a:spcPct val="90000"/>
              </a:lnSpc>
            </a:pPr>
            <a:r>
              <a:rPr lang="en-US" sz="3700" kern="1200" dirty="0">
                <a:solidFill>
                  <a:schemeClr val="accent1"/>
                </a:solidFill>
                <a:latin typeface="+mj-lt"/>
                <a:ea typeface="+mj-ea"/>
                <a:cs typeface="+mj-cs"/>
              </a:rPr>
              <a:t>Any questions or comments?</a:t>
            </a:r>
          </a:p>
        </p:txBody>
      </p:sp>
      <p:cxnSp>
        <p:nvCxnSpPr>
          <p:cNvPr id="37"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TextBox 2"/>
          <p:cNvSpPr txBox="1"/>
          <p:nvPr/>
        </p:nvSpPr>
        <p:spPr>
          <a:xfrm>
            <a:off x="3732023" y="963877"/>
            <a:ext cx="4783327" cy="49302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u="sng" dirty="0"/>
              <a:t>Contact Info:</a:t>
            </a:r>
          </a:p>
          <a:p>
            <a:pPr indent="-228600">
              <a:lnSpc>
                <a:spcPct val="90000"/>
              </a:lnSpc>
              <a:spcAft>
                <a:spcPts val="600"/>
              </a:spcAft>
              <a:buFont typeface="Arial" panose="020B0604020202020204" pitchFamily="34" charset="0"/>
              <a:buChar char="•"/>
            </a:pPr>
            <a:r>
              <a:rPr lang="en-US" sz="2100" dirty="0"/>
              <a:t>Jenny Palmer, Finance Director</a:t>
            </a:r>
          </a:p>
          <a:p>
            <a:pPr indent="-228600">
              <a:lnSpc>
                <a:spcPct val="90000"/>
              </a:lnSpc>
              <a:spcAft>
                <a:spcPts val="600"/>
              </a:spcAft>
              <a:buFont typeface="Arial" panose="020B0604020202020204" pitchFamily="34" charset="0"/>
              <a:buChar char="•"/>
            </a:pPr>
            <a:r>
              <a:rPr lang="en-US" sz="2100" dirty="0">
                <a:hlinkClick r:id="rId3"/>
              </a:rPr>
              <a:t>jpalmer@excelsiormn.org</a:t>
            </a:r>
            <a:r>
              <a:rPr lang="en-US" sz="2100" dirty="0"/>
              <a:t> 	</a:t>
            </a:r>
          </a:p>
          <a:p>
            <a:pPr indent="-228600">
              <a:lnSpc>
                <a:spcPct val="90000"/>
              </a:lnSpc>
              <a:spcAft>
                <a:spcPts val="600"/>
              </a:spcAft>
              <a:buFont typeface="Arial" panose="020B0604020202020204" pitchFamily="34" charset="0"/>
              <a:buChar char="•"/>
            </a:pPr>
            <a:r>
              <a:rPr lang="en-US" sz="2100" dirty="0"/>
              <a:t>(952) 653-3677 (direct)</a:t>
            </a:r>
          </a:p>
        </p:txBody>
      </p:sp>
      <p:pic>
        <p:nvPicPr>
          <p:cNvPr id="7" name="Picture 6" descr="S:\Excelsior Logo_blu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D7381E63-F170-4096-88C0-B2CA7696247C}"/>
              </a:ext>
            </a:extLst>
          </p:cNvPr>
          <p:cNvSpPr>
            <a:spLocks noGrp="1"/>
          </p:cNvSpPr>
          <p:nvPr>
            <p:ph type="sldNum" sz="quarter" idx="12"/>
          </p:nvPr>
        </p:nvSpPr>
        <p:spPr/>
        <p:txBody>
          <a:bodyPr/>
          <a:lstStyle/>
          <a:p>
            <a:fld id="{3801D949-49DB-4252-A0EE-972ADCC73FF2}" type="slidenum">
              <a:rPr lang="en-US" smtClean="0"/>
              <a:t>23</a:t>
            </a:fld>
            <a:endParaRPr lang="en-US"/>
          </a:p>
        </p:txBody>
      </p:sp>
    </p:spTree>
    <p:extLst>
      <p:ext uri="{BB962C8B-B14F-4D97-AF65-F5344CB8AC3E}">
        <p14:creationId xmlns:p14="http://schemas.microsoft.com/office/powerpoint/2010/main" val="343402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4D25FD-690A-40A6-A888-A91C62DEDAA5}"/>
              </a:ext>
            </a:extLst>
          </p:cNvPr>
          <p:cNvSpPr>
            <a:spLocks noGrp="1"/>
          </p:cNvSpPr>
          <p:nvPr>
            <p:ph type="title"/>
          </p:nvPr>
        </p:nvSpPr>
        <p:spPr>
          <a:xfrm>
            <a:off x="647271" y="1012004"/>
            <a:ext cx="2562119" cy="4795408"/>
          </a:xfrm>
        </p:spPr>
        <p:txBody>
          <a:bodyPr>
            <a:normAutofit/>
          </a:bodyPr>
          <a:lstStyle/>
          <a:p>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Budget Process</a:t>
            </a:r>
          </a:p>
        </p:txBody>
      </p:sp>
      <p:graphicFrame>
        <p:nvGraphicFramePr>
          <p:cNvPr id="5" name="Content Placeholder 2">
            <a:extLst>
              <a:ext uri="{FF2B5EF4-FFF2-40B4-BE49-F238E27FC236}">
                <a16:creationId xmlns:a16="http://schemas.microsoft.com/office/drawing/2014/main" id="{09ED8E95-87F8-44CB-B5C2-54A1C4B14581}"/>
              </a:ext>
            </a:extLst>
          </p:cNvPr>
          <p:cNvGraphicFramePr>
            <a:graphicFrameLocks noGrp="1"/>
          </p:cNvGraphicFramePr>
          <p:nvPr>
            <p:ph idx="1"/>
            <p:extLst>
              <p:ext uri="{D42A27DB-BD31-4B8C-83A1-F6EECF244321}">
                <p14:modId xmlns:p14="http://schemas.microsoft.com/office/powerpoint/2010/main" val="157695872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2F57BCE-9A4A-4E7B-852D-9C0526ED0B6D}"/>
              </a:ext>
            </a:extLst>
          </p:cNvPr>
          <p:cNvSpPr>
            <a:spLocks noGrp="1"/>
          </p:cNvSpPr>
          <p:nvPr>
            <p:ph type="sldNum" sz="quarter" idx="12"/>
          </p:nvPr>
        </p:nvSpPr>
        <p:spPr/>
        <p:txBody>
          <a:bodyPr/>
          <a:lstStyle/>
          <a:p>
            <a:fld id="{3801D949-49DB-4252-A0EE-972ADCC73FF2}" type="slidenum">
              <a:rPr lang="en-US" smtClean="0"/>
              <a:t>3</a:t>
            </a:fld>
            <a:endParaRPr lang="en-US"/>
          </a:p>
        </p:txBody>
      </p:sp>
    </p:spTree>
    <p:extLst>
      <p:ext uri="{BB962C8B-B14F-4D97-AF65-F5344CB8AC3E}">
        <p14:creationId xmlns:p14="http://schemas.microsoft.com/office/powerpoint/2010/main" val="379763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7212" y="742951"/>
            <a:ext cx="2607469" cy="49625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900" kern="1200" dirty="0">
                <a:solidFill>
                  <a:srgbClr val="FFFFFF"/>
                </a:solidFill>
                <a:latin typeface="+mj-lt"/>
                <a:ea typeface="+mj-ea"/>
                <a:cs typeface="+mj-cs"/>
              </a:rPr>
              <a:t>Property Taxes Account for 53% of the City’s 2022 Budgeted General Fund Revenue</a:t>
            </a:r>
          </a:p>
        </p:txBody>
      </p:sp>
      <p:pic>
        <p:nvPicPr>
          <p:cNvPr id="7" name="Picture 6" descr="S:\Excelsior Logo_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084" y="5629159"/>
            <a:ext cx="1517333" cy="1228841"/>
          </a:xfrm>
          <a:prstGeom prst="rect">
            <a:avLst/>
          </a:prstGeom>
          <a:ln>
            <a:noFill/>
          </a:ln>
          <a:effectLst>
            <a:softEdge rad="112500"/>
          </a:effectLst>
        </p:spPr>
      </p:pic>
      <p:graphicFrame>
        <p:nvGraphicFramePr>
          <p:cNvPr id="9" name="Chart 8">
            <a:extLst>
              <a:ext uri="{FF2B5EF4-FFF2-40B4-BE49-F238E27FC236}">
                <a16:creationId xmlns:a16="http://schemas.microsoft.com/office/drawing/2014/main" id="{5B614D80-99B5-459E-9154-FB92D071360A}"/>
              </a:ext>
            </a:extLst>
          </p:cNvPr>
          <p:cNvGraphicFramePr>
            <a:graphicFrameLocks/>
          </p:cNvGraphicFramePr>
          <p:nvPr>
            <p:extLst>
              <p:ext uri="{D42A27DB-BD31-4B8C-83A1-F6EECF244321}">
                <p14:modId xmlns:p14="http://schemas.microsoft.com/office/powerpoint/2010/main" val="344737990"/>
              </p:ext>
            </p:extLst>
          </p:nvPr>
        </p:nvGraphicFramePr>
        <p:xfrm>
          <a:off x="3581400" y="533400"/>
          <a:ext cx="5410200" cy="4952999"/>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1AA72A68-336B-4A62-A637-7D689E9254FA}"/>
              </a:ext>
            </a:extLst>
          </p:cNvPr>
          <p:cNvPicPr>
            <a:picLocks noChangeAspect="1"/>
          </p:cNvPicPr>
          <p:nvPr/>
        </p:nvPicPr>
        <p:blipFill>
          <a:blip r:embed="rId5"/>
          <a:stretch>
            <a:fillRect/>
          </a:stretch>
        </p:blipFill>
        <p:spPr>
          <a:xfrm>
            <a:off x="3581399" y="914400"/>
            <a:ext cx="5489707" cy="4495799"/>
          </a:xfrm>
          <a:prstGeom prst="rect">
            <a:avLst/>
          </a:prstGeom>
        </p:spPr>
      </p:pic>
      <p:sp>
        <p:nvSpPr>
          <p:cNvPr id="2" name="Slide Number Placeholder 1">
            <a:extLst>
              <a:ext uri="{FF2B5EF4-FFF2-40B4-BE49-F238E27FC236}">
                <a16:creationId xmlns:a16="http://schemas.microsoft.com/office/drawing/2014/main" id="{2C6EA0E3-DC13-4D4C-A426-9ADA9FCA0889}"/>
              </a:ext>
            </a:extLst>
          </p:cNvPr>
          <p:cNvSpPr>
            <a:spLocks noGrp="1"/>
          </p:cNvSpPr>
          <p:nvPr>
            <p:ph type="sldNum" sz="quarter" idx="12"/>
          </p:nvPr>
        </p:nvSpPr>
        <p:spPr/>
        <p:txBody>
          <a:bodyPr/>
          <a:lstStyle/>
          <a:p>
            <a:fld id="{3801D949-49DB-4252-A0EE-972ADCC73FF2}"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394554" y="466578"/>
            <a:ext cx="8354891" cy="930447"/>
          </a:xfrm>
        </p:spPr>
        <p:txBody>
          <a:bodyPr vert="horz" lIns="91440" tIns="45720" rIns="91440" bIns="45720" rtlCol="0" anchor="b">
            <a:normAutofit fontScale="90000"/>
          </a:bodyPr>
          <a:lstStyle/>
          <a:p>
            <a:pPr>
              <a:lnSpc>
                <a:spcPct val="90000"/>
              </a:lnSpc>
            </a:pPr>
            <a:r>
              <a:rPr lang="en-US" sz="4000" kern="1200" dirty="0">
                <a:solidFill>
                  <a:srgbClr val="FFFFFF"/>
                </a:solidFill>
                <a:latin typeface="+mj-lt"/>
                <a:ea typeface="+mj-ea"/>
                <a:cs typeface="+mj-cs"/>
              </a:rPr>
              <a:t> General Fund Budget - Revenues by Source</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S:\Excelsior Logo_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pic>
        <p:nvPicPr>
          <p:cNvPr id="6" name="Picture 5">
            <a:extLst>
              <a:ext uri="{FF2B5EF4-FFF2-40B4-BE49-F238E27FC236}">
                <a16:creationId xmlns:a16="http://schemas.microsoft.com/office/drawing/2014/main" id="{FD0FB49D-2E9B-4963-A630-50C4396FD8B3}"/>
              </a:ext>
            </a:extLst>
          </p:cNvPr>
          <p:cNvPicPr>
            <a:picLocks noChangeAspect="1"/>
          </p:cNvPicPr>
          <p:nvPr/>
        </p:nvPicPr>
        <p:blipFill>
          <a:blip r:embed="rId4"/>
          <a:stretch>
            <a:fillRect/>
          </a:stretch>
        </p:blipFill>
        <p:spPr>
          <a:xfrm>
            <a:off x="217322" y="2582172"/>
            <a:ext cx="8709356" cy="2686288"/>
          </a:xfrm>
          <a:prstGeom prst="rect">
            <a:avLst/>
          </a:prstGeom>
        </p:spPr>
      </p:pic>
      <p:sp>
        <p:nvSpPr>
          <p:cNvPr id="2" name="Slide Number Placeholder 1">
            <a:extLst>
              <a:ext uri="{FF2B5EF4-FFF2-40B4-BE49-F238E27FC236}">
                <a16:creationId xmlns:a16="http://schemas.microsoft.com/office/drawing/2014/main" id="{889016F5-1F84-420A-9B31-0017819044E8}"/>
              </a:ext>
            </a:extLst>
          </p:cNvPr>
          <p:cNvSpPr>
            <a:spLocks noGrp="1"/>
          </p:cNvSpPr>
          <p:nvPr>
            <p:ph type="sldNum" sz="quarter" idx="12"/>
          </p:nvPr>
        </p:nvSpPr>
        <p:spPr/>
        <p:txBody>
          <a:bodyPr/>
          <a:lstStyle/>
          <a:p>
            <a:fld id="{3801D949-49DB-4252-A0EE-972ADCC73FF2}"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9" name="Rectangle 3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4200" kern="1200" dirty="0">
                <a:solidFill>
                  <a:srgbClr val="FFFFFF"/>
                </a:solidFill>
                <a:latin typeface="+mj-lt"/>
                <a:ea typeface="+mj-ea"/>
                <a:cs typeface="+mj-cs"/>
              </a:rPr>
              <a:t>What Does the City Levy Pay for?</a:t>
            </a:r>
          </a:p>
        </p:txBody>
      </p:sp>
      <p:cxnSp>
        <p:nvCxnSpPr>
          <p:cNvPr id="40" name="Straight Connector 3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S:\Excelsior Logo_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pic>
        <p:nvPicPr>
          <p:cNvPr id="8" name="Picture 7">
            <a:extLst>
              <a:ext uri="{FF2B5EF4-FFF2-40B4-BE49-F238E27FC236}">
                <a16:creationId xmlns:a16="http://schemas.microsoft.com/office/drawing/2014/main" id="{A7611507-3E44-4B70-9B1D-CC07C2652A78}"/>
              </a:ext>
            </a:extLst>
          </p:cNvPr>
          <p:cNvPicPr>
            <a:picLocks noChangeAspect="1"/>
          </p:cNvPicPr>
          <p:nvPr/>
        </p:nvPicPr>
        <p:blipFill>
          <a:blip r:embed="rId4"/>
          <a:stretch>
            <a:fillRect/>
          </a:stretch>
        </p:blipFill>
        <p:spPr>
          <a:xfrm>
            <a:off x="3590836" y="1371600"/>
            <a:ext cx="5563674" cy="4325756"/>
          </a:xfrm>
          <a:prstGeom prst="rect">
            <a:avLst/>
          </a:prstGeom>
        </p:spPr>
      </p:pic>
      <p:sp>
        <p:nvSpPr>
          <p:cNvPr id="2" name="Slide Number Placeholder 1">
            <a:extLst>
              <a:ext uri="{FF2B5EF4-FFF2-40B4-BE49-F238E27FC236}">
                <a16:creationId xmlns:a16="http://schemas.microsoft.com/office/drawing/2014/main" id="{A6D95607-3901-4B9D-B1FC-B48CE5CC196B}"/>
              </a:ext>
            </a:extLst>
          </p:cNvPr>
          <p:cNvSpPr>
            <a:spLocks noGrp="1"/>
          </p:cNvSpPr>
          <p:nvPr>
            <p:ph type="sldNum" sz="quarter" idx="12"/>
          </p:nvPr>
        </p:nvSpPr>
        <p:spPr/>
        <p:txBody>
          <a:bodyPr/>
          <a:lstStyle/>
          <a:p>
            <a:fld id="{3801D949-49DB-4252-A0EE-972ADCC73FF2}"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394554" y="466578"/>
            <a:ext cx="8354891" cy="930447"/>
          </a:xfrm>
        </p:spPr>
        <p:txBody>
          <a:bodyPr vert="horz" lIns="91440" tIns="45720" rIns="91440" bIns="45720" rtlCol="0" anchor="b">
            <a:normAutofit fontScale="90000"/>
          </a:bodyPr>
          <a:lstStyle/>
          <a:p>
            <a:pPr>
              <a:lnSpc>
                <a:spcPct val="90000"/>
              </a:lnSpc>
            </a:pPr>
            <a:r>
              <a:rPr lang="en-US" sz="4000" kern="1200" dirty="0">
                <a:solidFill>
                  <a:srgbClr val="FFFFFF"/>
                </a:solidFill>
                <a:latin typeface="+mj-lt"/>
                <a:ea typeface="+mj-ea"/>
                <a:cs typeface="+mj-cs"/>
              </a:rPr>
              <a:t> General Fund Budget - Expenditures by Function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S:\Excelsior Logo_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597" y="6090708"/>
            <a:ext cx="1181735" cy="733425"/>
          </a:xfrm>
          <a:prstGeom prst="rect">
            <a:avLst/>
          </a:prstGeom>
          <a:ln>
            <a:noFill/>
          </a:ln>
          <a:effectLst>
            <a:softEdge rad="112500"/>
          </a:effectLst>
        </p:spPr>
      </p:pic>
      <p:sp>
        <p:nvSpPr>
          <p:cNvPr id="6" name="Rectangle 5">
            <a:extLst>
              <a:ext uri="{FF2B5EF4-FFF2-40B4-BE49-F238E27FC236}">
                <a16:creationId xmlns:a16="http://schemas.microsoft.com/office/drawing/2014/main" id="{17C3BAD3-55AA-44DC-AEDA-131E211F3DBF}"/>
              </a:ext>
            </a:extLst>
          </p:cNvPr>
          <p:cNvSpPr/>
          <p:nvPr/>
        </p:nvSpPr>
        <p:spPr>
          <a:xfrm>
            <a:off x="1238250" y="4670259"/>
            <a:ext cx="6248400" cy="1630254"/>
          </a:xfrm>
          <a:prstGeom prst="rect">
            <a:avLst/>
          </a:prstGeom>
        </p:spPr>
        <p:txBody>
          <a:bodyPr wrap="square">
            <a:spAutoFit/>
          </a:bodyPr>
          <a:lstStyle/>
          <a:p>
            <a:pPr>
              <a:lnSpc>
                <a:spcPct val="115000"/>
              </a:lnSpc>
            </a:pPr>
            <a:r>
              <a:rPr lang="en-US" sz="1100" dirty="0">
                <a:latin typeface="Verdana" panose="020B0604030504040204" pitchFamily="34" charset="0"/>
                <a:ea typeface="Calibri" panose="020F0502020204030204" pitchFamily="34" charset="0"/>
                <a:cs typeface="Times New Roman" panose="02020603050405020304" pitchFamily="18" charset="0"/>
              </a:rPr>
              <a:t>Notes:</a:t>
            </a:r>
          </a:p>
          <a:p>
            <a:pPr marL="342900" marR="0" lvl="0" indent="-342900">
              <a:lnSpc>
                <a:spcPct val="115000"/>
              </a:lnSpc>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Public Safety consists of Police, Fire, and Building Inspections.</a:t>
            </a:r>
          </a:p>
          <a:p>
            <a:pPr marL="342900" marR="0" lvl="0" indent="-342900">
              <a:lnSpc>
                <a:spcPct val="115000"/>
              </a:lnSpc>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General Government consists of City Council, City Manager/Clerk, Elections, Finance, Planning and Zoning, and City Administration (City Hall).</a:t>
            </a:r>
          </a:p>
          <a:p>
            <a:pPr marL="342900" marR="0" lvl="0" indent="-342900">
              <a:lnSpc>
                <a:spcPct val="115000"/>
              </a:lnSpc>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Public Works consists of Engineering and Streets.</a:t>
            </a:r>
          </a:p>
          <a:p>
            <a:pPr marL="342900" marR="0" lvl="0" indent="-342900">
              <a:lnSpc>
                <a:spcPct val="115000"/>
              </a:lnSpc>
              <a:spcBef>
                <a:spcPts val="0"/>
              </a:spcBef>
              <a:spcAft>
                <a:spcPts val="0"/>
              </a:spcAft>
              <a:buFont typeface="Symbol" panose="05050102010706020507" pitchFamily="18" charset="2"/>
              <a:buChar char=""/>
            </a:pPr>
            <a:r>
              <a:rPr lang="en-US" sz="1100" dirty="0">
                <a:latin typeface="Verdana" panose="020B0604030504040204" pitchFamily="34" charset="0"/>
                <a:ea typeface="Calibri" panose="020F0502020204030204" pitchFamily="34" charset="0"/>
                <a:cs typeface="Times New Roman" panose="02020603050405020304" pitchFamily="18" charset="0"/>
              </a:rPr>
              <a:t>Culture and Recreation consists of Heritage Preservation, Park Maintenance, Recreation Programs, and Cemetery.</a:t>
            </a:r>
          </a:p>
          <a:p>
            <a:pPr marR="0" lvl="0">
              <a:lnSpc>
                <a:spcPct val="115000"/>
              </a:lnSpc>
              <a:spcBef>
                <a:spcPts val="0"/>
              </a:spcBef>
              <a:spcAft>
                <a:spcPts val="0"/>
              </a:spcAft>
            </a:pPr>
            <a:endParaRPr lang="en-US" sz="11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0CB8266-F73A-4A5D-829A-84A883E576A0}"/>
              </a:ext>
            </a:extLst>
          </p:cNvPr>
          <p:cNvPicPr>
            <a:picLocks noChangeAspect="1"/>
          </p:cNvPicPr>
          <p:nvPr/>
        </p:nvPicPr>
        <p:blipFill>
          <a:blip r:embed="rId4"/>
          <a:stretch>
            <a:fillRect/>
          </a:stretch>
        </p:blipFill>
        <p:spPr>
          <a:xfrm>
            <a:off x="1518513" y="2677675"/>
            <a:ext cx="6426574" cy="1476375"/>
          </a:xfrm>
          <a:prstGeom prst="rect">
            <a:avLst/>
          </a:prstGeom>
        </p:spPr>
      </p:pic>
      <p:sp>
        <p:nvSpPr>
          <p:cNvPr id="2" name="Slide Number Placeholder 1">
            <a:extLst>
              <a:ext uri="{FF2B5EF4-FFF2-40B4-BE49-F238E27FC236}">
                <a16:creationId xmlns:a16="http://schemas.microsoft.com/office/drawing/2014/main" id="{63B78A5B-17D7-445D-AD90-B86A5457DF74}"/>
              </a:ext>
            </a:extLst>
          </p:cNvPr>
          <p:cNvSpPr>
            <a:spLocks noGrp="1"/>
          </p:cNvSpPr>
          <p:nvPr>
            <p:ph type="sldNum" sz="quarter" idx="12"/>
          </p:nvPr>
        </p:nvSpPr>
        <p:spPr/>
        <p:txBody>
          <a:bodyPr/>
          <a:lstStyle/>
          <a:p>
            <a:fld id="{3801D949-49DB-4252-A0EE-972ADCC73FF2}" type="slidenum">
              <a:rPr lang="en-US" smtClean="0"/>
              <a:t>7</a:t>
            </a:fld>
            <a:endParaRPr lang="en-US"/>
          </a:p>
        </p:txBody>
      </p:sp>
    </p:spTree>
    <p:extLst>
      <p:ext uri="{BB962C8B-B14F-4D97-AF65-F5344CB8AC3E}">
        <p14:creationId xmlns:p14="http://schemas.microsoft.com/office/powerpoint/2010/main" val="243707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9A3D9-440B-47EC-B072-F4C5F20090BC}"/>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General Fund Expenditures </a:t>
            </a:r>
          </a:p>
        </p:txBody>
      </p:sp>
      <p:pic>
        <p:nvPicPr>
          <p:cNvPr id="4" name="Picture 3">
            <a:extLst>
              <a:ext uri="{FF2B5EF4-FFF2-40B4-BE49-F238E27FC236}">
                <a16:creationId xmlns:a16="http://schemas.microsoft.com/office/drawing/2014/main" id="{B8ECD4A7-86B4-4FFD-9C76-DBD72375D854}"/>
              </a:ext>
            </a:extLst>
          </p:cNvPr>
          <p:cNvPicPr>
            <a:picLocks noChangeAspect="1"/>
          </p:cNvPicPr>
          <p:nvPr/>
        </p:nvPicPr>
        <p:blipFill>
          <a:blip r:embed="rId3"/>
          <a:stretch>
            <a:fillRect/>
          </a:stretch>
        </p:blipFill>
        <p:spPr>
          <a:xfrm>
            <a:off x="277251" y="1795462"/>
            <a:ext cx="8340958" cy="3995738"/>
          </a:xfrm>
          <a:prstGeom prst="rect">
            <a:avLst/>
          </a:prstGeom>
        </p:spPr>
      </p:pic>
      <p:sp>
        <p:nvSpPr>
          <p:cNvPr id="3" name="Slide Number Placeholder 2">
            <a:extLst>
              <a:ext uri="{FF2B5EF4-FFF2-40B4-BE49-F238E27FC236}">
                <a16:creationId xmlns:a16="http://schemas.microsoft.com/office/drawing/2014/main" id="{9DD50D63-65B9-4E5B-984E-0E53BB4DEBF5}"/>
              </a:ext>
            </a:extLst>
          </p:cNvPr>
          <p:cNvSpPr>
            <a:spLocks noGrp="1"/>
          </p:cNvSpPr>
          <p:nvPr>
            <p:ph type="sldNum" sz="quarter" idx="12"/>
          </p:nvPr>
        </p:nvSpPr>
        <p:spPr/>
        <p:txBody>
          <a:bodyPr/>
          <a:lstStyle/>
          <a:p>
            <a:fld id="{3801D949-49DB-4252-A0EE-972ADCC73FF2}" type="slidenum">
              <a:rPr lang="en-US" smtClean="0"/>
              <a:t>8</a:t>
            </a:fld>
            <a:endParaRPr lang="en-US"/>
          </a:p>
        </p:txBody>
      </p:sp>
    </p:spTree>
    <p:extLst>
      <p:ext uri="{BB962C8B-B14F-4D97-AF65-F5344CB8AC3E}">
        <p14:creationId xmlns:p14="http://schemas.microsoft.com/office/powerpoint/2010/main" val="67113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13DE5F-9AC0-4044-B20A-132D179F6669}"/>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3300" kern="1200" dirty="0">
                <a:solidFill>
                  <a:srgbClr val="FFFFFF"/>
                </a:solidFill>
                <a:latin typeface="+mj-lt"/>
                <a:ea typeface="+mj-ea"/>
                <a:cs typeface="+mj-cs"/>
              </a:rPr>
              <a:t>Where else does your property tax dollar go?</a:t>
            </a:r>
          </a:p>
        </p:txBody>
      </p:sp>
      <p:cxnSp>
        <p:nvCxnSpPr>
          <p:cNvPr id="74" name="Straight Connector 7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3" name="Picture 3" descr="dollar bill chart">
            <a:extLst>
              <a:ext uri="{FF2B5EF4-FFF2-40B4-BE49-F238E27FC236}">
                <a16:creationId xmlns:a16="http://schemas.microsoft.com/office/drawing/2014/main" id="{57BC97E2-4864-4AA8-AF6C-8724487F2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 y="2438400"/>
            <a:ext cx="8622615" cy="338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 Box 4">
            <a:extLst>
              <a:ext uri="{FF2B5EF4-FFF2-40B4-BE49-F238E27FC236}">
                <a16:creationId xmlns:a16="http://schemas.microsoft.com/office/drawing/2014/main" id="{D9633893-8E28-40DB-8363-F3CAB7421E56}"/>
              </a:ext>
            </a:extLst>
          </p:cNvPr>
          <p:cNvSpPr txBox="1">
            <a:spLocks noChangeArrowheads="1"/>
          </p:cNvSpPr>
          <p:nvPr/>
        </p:nvSpPr>
        <p:spPr bwMode="auto">
          <a:xfrm>
            <a:off x="1107281" y="5867400"/>
            <a:ext cx="1100137"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40</a:t>
            </a: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Minnetonka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School District</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Text Box 5">
            <a:extLst>
              <a:ext uri="{FF2B5EF4-FFF2-40B4-BE49-F238E27FC236}">
                <a16:creationId xmlns:a16="http://schemas.microsoft.com/office/drawing/2014/main" id="{F2DEBC7D-26AC-4D2D-8581-3756C491257A}"/>
              </a:ext>
            </a:extLst>
          </p:cNvPr>
          <p:cNvSpPr txBox="1">
            <a:spLocks noChangeArrowheads="1"/>
          </p:cNvSpPr>
          <p:nvPr/>
        </p:nvSpPr>
        <p:spPr bwMode="auto">
          <a:xfrm>
            <a:off x="4267200" y="5867400"/>
            <a:ext cx="850901"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33%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Hennepin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County</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 Box 6">
            <a:extLst>
              <a:ext uri="{FF2B5EF4-FFF2-40B4-BE49-F238E27FC236}">
                <a16:creationId xmlns:a16="http://schemas.microsoft.com/office/drawing/2014/main" id="{F21847E6-52E0-4BE6-B149-2E633AE6DEDE}"/>
              </a:ext>
            </a:extLst>
          </p:cNvPr>
          <p:cNvSpPr txBox="1">
            <a:spLocks noChangeArrowheads="1"/>
          </p:cNvSpPr>
          <p:nvPr/>
        </p:nvSpPr>
        <p:spPr bwMode="auto">
          <a:xfrm>
            <a:off x="6629400" y="5853111"/>
            <a:ext cx="685800" cy="581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City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Excelsior</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 Box 7">
            <a:extLst>
              <a:ext uri="{FF2B5EF4-FFF2-40B4-BE49-F238E27FC236}">
                <a16:creationId xmlns:a16="http://schemas.microsoft.com/office/drawing/2014/main" id="{BB3B1373-6AC0-44F0-80EA-FB27D688F083}"/>
              </a:ext>
            </a:extLst>
          </p:cNvPr>
          <p:cNvSpPr txBox="1">
            <a:spLocks noChangeArrowheads="1"/>
          </p:cNvSpPr>
          <p:nvPr/>
        </p:nvSpPr>
        <p:spPr bwMode="auto">
          <a:xfrm>
            <a:off x="7553208" y="6285913"/>
            <a:ext cx="590783"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 Met Council</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 Box 8">
            <a:extLst>
              <a:ext uri="{FF2B5EF4-FFF2-40B4-BE49-F238E27FC236}">
                <a16:creationId xmlns:a16="http://schemas.microsoft.com/office/drawing/2014/main" id="{F58503B4-56DE-4BD9-A6EB-E92D12547F13}"/>
              </a:ext>
            </a:extLst>
          </p:cNvPr>
          <p:cNvSpPr txBox="1">
            <a:spLocks noChangeArrowheads="1"/>
          </p:cNvSpPr>
          <p:nvPr/>
        </p:nvSpPr>
        <p:spPr bwMode="auto">
          <a:xfrm>
            <a:off x="8079589" y="5881687"/>
            <a:ext cx="482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4</a:t>
            </a: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Other</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14" name="Straight Connector 13">
            <a:extLst>
              <a:ext uri="{FF2B5EF4-FFF2-40B4-BE49-F238E27FC236}">
                <a16:creationId xmlns:a16="http://schemas.microsoft.com/office/drawing/2014/main" id="{F90920B4-1946-4C57-AC1C-34C9D3F849B8}"/>
              </a:ext>
            </a:extLst>
          </p:cNvPr>
          <p:cNvCxnSpPr/>
          <p:nvPr/>
        </p:nvCxnSpPr>
        <p:spPr>
          <a:xfrm flipV="1">
            <a:off x="7924800" y="5822776"/>
            <a:ext cx="0" cy="397843"/>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BD41A88E-BB8B-4640-818A-957740A8E356}"/>
              </a:ext>
            </a:extLst>
          </p:cNvPr>
          <p:cNvSpPr>
            <a:spLocks noGrp="1"/>
          </p:cNvSpPr>
          <p:nvPr>
            <p:ph type="sldNum" sz="quarter" idx="12"/>
          </p:nvPr>
        </p:nvSpPr>
        <p:spPr/>
        <p:txBody>
          <a:bodyPr/>
          <a:lstStyle/>
          <a:p>
            <a:fld id="{3801D949-49DB-4252-A0EE-972ADCC73FF2}" type="slidenum">
              <a:rPr lang="en-US" smtClean="0"/>
              <a:t>9</a:t>
            </a:fld>
            <a:endParaRPr lang="en-US"/>
          </a:p>
        </p:txBody>
      </p:sp>
    </p:spTree>
    <p:extLst>
      <p:ext uri="{BB962C8B-B14F-4D97-AF65-F5344CB8AC3E}">
        <p14:creationId xmlns:p14="http://schemas.microsoft.com/office/powerpoint/2010/main" val="3332290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3BDD89AF56A74B8310A44C10278D19" ma:contentTypeVersion="15" ma:contentTypeDescription="Create a new document." ma:contentTypeScope="" ma:versionID="618431f38cc4d784a814082792fcf727">
  <xsd:schema xmlns:xsd="http://www.w3.org/2001/XMLSchema" xmlns:xs="http://www.w3.org/2001/XMLSchema" xmlns:p="http://schemas.microsoft.com/office/2006/metadata/properties" xmlns:ns2="de95789a-dcf7-409b-a2bc-26ba3c117e9d" xmlns:ns3="a31ab958-a1ad-495c-a0d7-0b6b2d6a1eff" targetNamespace="http://schemas.microsoft.com/office/2006/metadata/properties" ma:root="true" ma:fieldsID="3b0eae3cd9f6032c3d9bb42942e6931e" ns2:_="" ns3:_="">
    <xsd:import namespace="de95789a-dcf7-409b-a2bc-26ba3c117e9d"/>
    <xsd:import namespace="a31ab958-a1ad-495c-a0d7-0b6b2d6a1ef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5789a-dcf7-409b-a2bc-26ba3c117e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31ab958-a1ad-495c-a0d7-0b6b2d6a1ef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EEC46-6190-40CF-93A9-532162475C70}">
  <ds:schemaRefs>
    <ds:schemaRef ds:uri="http://schemas.microsoft.com/sharepoint/v3/contenttype/forms"/>
  </ds:schemaRefs>
</ds:datastoreItem>
</file>

<file path=customXml/itemProps2.xml><?xml version="1.0" encoding="utf-8"?>
<ds:datastoreItem xmlns:ds="http://schemas.openxmlformats.org/officeDocument/2006/customXml" ds:itemID="{EC92C03A-9E25-412E-822D-D56F31DA12DF}">
  <ds:schemaRefs>
    <ds:schemaRef ds:uri="http://schemas.microsoft.com/office/2006/metadata/properties"/>
    <ds:schemaRef ds:uri="http://purl.org/dc/dcmitype/"/>
    <ds:schemaRef ds:uri="http://purl.org/dc/elements/1.1/"/>
    <ds:schemaRef ds:uri="a31ab958-a1ad-495c-a0d7-0b6b2d6a1eff"/>
    <ds:schemaRef ds:uri="de95789a-dcf7-409b-a2bc-26ba3c117e9d"/>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32D65C-AA0B-406A-86CB-AE81E1DA8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5789a-dcf7-409b-a2bc-26ba3c117e9d"/>
    <ds:schemaRef ds:uri="a31ab958-a1ad-495c-a0d7-0b6b2d6a1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7497</TotalTime>
  <Words>1022</Words>
  <Application>Microsoft Office PowerPoint</Application>
  <PresentationFormat>On-screen Show (4:3)</PresentationFormat>
  <Paragraphs>158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Symbol</vt:lpstr>
      <vt:lpstr>Verdana</vt:lpstr>
      <vt:lpstr>Office Theme</vt:lpstr>
      <vt:lpstr>Truth-in-Taxation and        2022 Budget Presentation</vt:lpstr>
      <vt:lpstr>Truth in Taxation</vt:lpstr>
      <vt:lpstr>Budget Process</vt:lpstr>
      <vt:lpstr>PowerPoint Presentation</vt:lpstr>
      <vt:lpstr> General Fund Budget - Revenues by Source</vt:lpstr>
      <vt:lpstr>What Does the City Levy Pay for?</vt:lpstr>
      <vt:lpstr> General Fund Budget - Expenditures by Function</vt:lpstr>
      <vt:lpstr>General Fund Expenditures </vt:lpstr>
      <vt:lpstr>Where else does your property tax dollar go?</vt:lpstr>
      <vt:lpstr>What do your property tax dollars pay for?</vt:lpstr>
      <vt:lpstr>PowerPoint Presentation</vt:lpstr>
      <vt:lpstr>City of Excelsior Property Taxes</vt:lpstr>
      <vt:lpstr>Components of City’s Levy</vt:lpstr>
      <vt:lpstr>Proposed Levy Increase for 2022</vt:lpstr>
      <vt:lpstr>Estimated Market Value Trendline</vt:lpstr>
      <vt:lpstr>Excelsior Tax Rate</vt:lpstr>
      <vt:lpstr>Increase in Tax Capacity to Increase in City Tax Levy</vt:lpstr>
      <vt:lpstr>2021 Hennepin County Tax Rates </vt:lpstr>
      <vt:lpstr>Residential Examples</vt:lpstr>
      <vt:lpstr>2022 Proposed Utility Rate Increases</vt:lpstr>
      <vt:lpstr>Next Steps</vt:lpstr>
      <vt:lpstr>The Approved 2022 budget will be available on the City’s website.    Hard copies may be obtained at City Hall during regular business hours. </vt:lpstr>
      <vt:lpstr>Any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Truth-in-Taxation and        2020 Budget Presentation</dc:title>
  <dc:creator>Kelly Horn</dc:creator>
  <cp:lastModifiedBy>Jennifer Palmer</cp:lastModifiedBy>
  <cp:revision>6</cp:revision>
  <cp:lastPrinted>2019-12-03T00:20:33Z</cp:lastPrinted>
  <dcterms:created xsi:type="dcterms:W3CDTF">2019-12-03T00:12:43Z</dcterms:created>
  <dcterms:modified xsi:type="dcterms:W3CDTF">2021-12-06T18:38:03Z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0x0101004B3BDD89AF56A74B8310A44C10278D19</vt:lpwstr>
  </property>
</Properties>
</file>